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7" r:id="rId2"/>
    <p:sldId id="258" r:id="rId3"/>
    <p:sldId id="259" r:id="rId4"/>
    <p:sldId id="271" r:id="rId5"/>
    <p:sldId id="260" r:id="rId6"/>
    <p:sldId id="262" r:id="rId7"/>
    <p:sldId id="272" r:id="rId8"/>
    <p:sldId id="266" r:id="rId9"/>
    <p:sldId id="267" r:id="rId10"/>
    <p:sldId id="270" r:id="rId11"/>
    <p:sldId id="273" r:id="rId12"/>
    <p:sldId id="263" r:id="rId13"/>
    <p:sldId id="261" r:id="rId14"/>
    <p:sldId id="264" r:id="rId15"/>
    <p:sldId id="265" r:id="rId16"/>
    <p:sldId id="27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53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3C9F13-913F-4948-9798-015E6E6D460A}" type="datetimeFigureOut">
              <a:rPr lang="es-CO" smtClean="0"/>
              <a:t>12/02/2019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983489-EEF4-4E9B-9CD8-AF78869DF958}" type="slidenum">
              <a:rPr lang="es-CO" smtClean="0"/>
              <a:t>‹Nº›</a:t>
            </a:fld>
            <a:endParaRPr lang="es-CO"/>
          </a:p>
        </p:txBody>
      </p:sp>
    </p:spTree>
    <p:extLst>
      <p:ext uri="{BB962C8B-B14F-4D97-AF65-F5344CB8AC3E}">
        <p14:creationId xmlns:p14="http://schemas.microsoft.com/office/powerpoint/2010/main" val="1197353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2/12/2019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2/12/2019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2/12/2019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2/12/2019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2/12/2019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2/12/2019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2/12/2019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2/12/2019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2/12/2019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audio" Target="../media/audio2.wav"/><Relationship Id="rId7" Type="http://schemas.openxmlformats.org/officeDocument/2006/relationships/image" Target="../media/image13.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wmf"/><Relationship Id="rId4" Type="http://schemas.openxmlformats.org/officeDocument/2006/relationships/audio" Target="../media/audio3.wav"/><Relationship Id="rId9" Type="http://schemas.openxmlformats.org/officeDocument/2006/relationships/image" Target="../media/image14.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1303283" y="1863090"/>
            <a:ext cx="9669517" cy="2677656"/>
          </a:xfrm>
          <a:prstGeom prst="rect">
            <a:avLst/>
          </a:prstGeom>
          <a:noFill/>
        </p:spPr>
        <p:txBody>
          <a:bodyPr wrap="square" rtlCol="0">
            <a:spAutoFit/>
          </a:bodyPr>
          <a:lstStyle/>
          <a:p>
            <a:r>
              <a:rPr lang="es-CO" sz="9600" dirty="0" smtClean="0">
                <a:solidFill>
                  <a:srgbClr val="00B050"/>
                </a:solidFill>
                <a:latin typeface="Broadway" panose="04040905080B02020502" pitchFamily="82" charset="0"/>
              </a:rPr>
              <a:t>WELCOME !</a:t>
            </a:r>
          </a:p>
          <a:p>
            <a:r>
              <a:rPr lang="es-CO" sz="7200" dirty="0" smtClean="0">
                <a:solidFill>
                  <a:schemeClr val="bg1"/>
                </a:solidFill>
                <a:effectLst>
                  <a:outerShdw blurRad="38100" dist="38100" dir="2700000" algn="tl">
                    <a:srgbClr val="000000">
                      <a:alpha val="43137"/>
                    </a:srgbClr>
                  </a:outerShdw>
                </a:effectLst>
                <a:latin typeface="Broadway" panose="04040905080B02020502" pitchFamily="82" charset="0"/>
              </a:rPr>
              <a:t>¡Bienvenido!</a:t>
            </a:r>
            <a:endParaRPr lang="es-CO" sz="7200" dirty="0">
              <a:solidFill>
                <a:schemeClr val="bg1"/>
              </a:solidFill>
              <a:effectLst>
                <a:outerShdw blurRad="38100" dist="38100" dir="2700000" algn="tl">
                  <a:srgbClr val="000000">
                    <a:alpha val="43137"/>
                  </a:srgbClr>
                </a:outerShdw>
              </a:effectLst>
              <a:latin typeface="Broadway" panose="04040905080B02020502" pitchFamily="82" charset="0"/>
            </a:endParaRPr>
          </a:p>
        </p:txBody>
      </p:sp>
    </p:spTree>
    <p:extLst>
      <p:ext uri="{BB962C8B-B14F-4D97-AF65-F5344CB8AC3E}">
        <p14:creationId xmlns:p14="http://schemas.microsoft.com/office/powerpoint/2010/main" val="8692989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3662541"/>
          </a:xfrm>
          <a:prstGeom prst="rect">
            <a:avLst/>
          </a:prstGeom>
          <a:noFill/>
        </p:spPr>
        <p:txBody>
          <a:bodyPr wrap="square" rtlCol="0">
            <a:spAutoFit/>
          </a:bodyPr>
          <a:lstStyle/>
          <a:p>
            <a:r>
              <a:rPr lang="es-CO" sz="6600" dirty="0" smtClean="0">
                <a:solidFill>
                  <a:srgbClr val="92D050"/>
                </a:solidFill>
                <a:latin typeface="Broadway" panose="04040905080B02020502" pitchFamily="82" charset="0"/>
              </a:rPr>
              <a:t>English </a:t>
            </a:r>
            <a:r>
              <a:rPr lang="es-CO" sz="6600" dirty="0" err="1" smtClean="0">
                <a:solidFill>
                  <a:srgbClr val="92D050"/>
                </a:solidFill>
                <a:latin typeface="Broadway" panose="04040905080B02020502" pitchFamily="82" charset="0"/>
              </a:rPr>
              <a:t>Talent</a:t>
            </a:r>
            <a:r>
              <a:rPr lang="es-CO" sz="6600" dirty="0" smtClean="0">
                <a:solidFill>
                  <a:srgbClr val="92D050"/>
                </a:solidFill>
                <a:latin typeface="Broadway" panose="04040905080B02020502" pitchFamily="82" charset="0"/>
              </a:rPr>
              <a:t> </a:t>
            </a:r>
            <a:r>
              <a:rPr lang="es-CO" sz="6600" dirty="0" err="1" smtClean="0">
                <a:solidFill>
                  <a:srgbClr val="92D050"/>
                </a:solidFill>
                <a:latin typeface="Broadway" panose="04040905080B02020502" pitchFamily="82" charset="0"/>
              </a:rPr>
              <a:t>activities</a:t>
            </a:r>
            <a:r>
              <a:rPr lang="es-CO" sz="6000" dirty="0" smtClean="0">
                <a:solidFill>
                  <a:schemeClr val="bg1"/>
                </a:solidFill>
                <a:latin typeface="Broadway" panose="04040905080B02020502" pitchFamily="82" charset="0"/>
              </a:rPr>
              <a:t>/ </a:t>
            </a:r>
            <a:r>
              <a:rPr lang="es-CO" sz="4000" dirty="0" smtClean="0">
                <a:solidFill>
                  <a:schemeClr val="accent1">
                    <a:lumMod val="60000"/>
                    <a:lumOff val="40000"/>
                  </a:schemeClr>
                </a:solidFill>
                <a:latin typeface="Broadway" panose="04040905080B02020502" pitchFamily="82" charset="0"/>
              </a:rPr>
              <a:t>Actividades de </a:t>
            </a:r>
            <a:r>
              <a:rPr lang="es-CO" sz="4000" dirty="0" smtClean="0">
                <a:solidFill>
                  <a:schemeClr val="accent1">
                    <a:lumMod val="60000"/>
                    <a:lumOff val="40000"/>
                  </a:schemeClr>
                </a:solidFill>
                <a:latin typeface="Broadway" panose="04040905080B02020502" pitchFamily="82" charset="0"/>
              </a:rPr>
              <a:t>talento en Inglés.</a:t>
            </a:r>
            <a:endParaRPr lang="es-CO" sz="4000" dirty="0" smtClean="0">
              <a:solidFill>
                <a:schemeClr val="accent1">
                  <a:lumMod val="60000"/>
                  <a:lumOff val="40000"/>
                </a:schemeClr>
              </a:solidFill>
              <a:latin typeface="Broadway" panose="04040905080B02020502" pitchFamily="82" charset="0"/>
            </a:endParaRPr>
          </a:p>
          <a:p>
            <a:endParaRPr lang="es-CO" sz="2000" dirty="0">
              <a:solidFill>
                <a:schemeClr val="bg1"/>
              </a:solidFill>
              <a:latin typeface="Broadway" panose="04040905080B02020502" pitchFamily="82" charset="0"/>
            </a:endParaRPr>
          </a:p>
          <a:p>
            <a:endParaRPr lang="es-CO" sz="2000" dirty="0">
              <a:solidFill>
                <a:schemeClr val="bg1"/>
              </a:solidFill>
              <a:latin typeface="Broadway" panose="04040905080B02020502" pitchFamily="82" charset="0"/>
            </a:endParaRPr>
          </a:p>
          <a:p>
            <a:endParaRPr lang="es-CO" sz="2000" dirty="0">
              <a:solidFill>
                <a:schemeClr val="bg1"/>
              </a:solidFill>
              <a:latin typeface="Broadway" panose="04040905080B02020502" pitchFamily="82" charset="0"/>
            </a:endParaRPr>
          </a:p>
        </p:txBody>
      </p:sp>
      <p:sp>
        <p:nvSpPr>
          <p:cNvPr id="3" name="CuadroTexto 2"/>
          <p:cNvSpPr txBox="1"/>
          <p:nvPr/>
        </p:nvSpPr>
        <p:spPr>
          <a:xfrm>
            <a:off x="1680210" y="4103370"/>
            <a:ext cx="7966710" cy="1384995"/>
          </a:xfrm>
          <a:prstGeom prst="rect">
            <a:avLst/>
          </a:prstGeom>
          <a:noFill/>
        </p:spPr>
        <p:txBody>
          <a:bodyPr wrap="square" rtlCol="0">
            <a:spAutoFit/>
          </a:bodyPr>
          <a:lstStyle/>
          <a:p>
            <a:pPr algn="ctr"/>
            <a:r>
              <a:rPr lang="es-CO" sz="2800" b="1" dirty="0" smtClean="0">
                <a:solidFill>
                  <a:srgbClr val="7030A0"/>
                </a:solidFill>
                <a:latin typeface="+mj-lt"/>
              </a:rPr>
              <a:t>RAFAEL URIBE </a:t>
            </a:r>
            <a:r>
              <a:rPr lang="es-CO" sz="2800" b="1" dirty="0" err="1" smtClean="0">
                <a:solidFill>
                  <a:srgbClr val="7030A0"/>
                </a:solidFill>
                <a:latin typeface="+mj-lt"/>
              </a:rPr>
              <a:t>URIBE</a:t>
            </a:r>
            <a:r>
              <a:rPr lang="es-CO" sz="2800" b="1" dirty="0" smtClean="0">
                <a:solidFill>
                  <a:srgbClr val="7030A0"/>
                </a:solidFill>
                <a:latin typeface="+mj-lt"/>
              </a:rPr>
              <a:t> SCHOOL</a:t>
            </a:r>
          </a:p>
          <a:p>
            <a:pPr algn="ctr"/>
            <a:r>
              <a:rPr lang="es-CO" sz="2800" b="1" dirty="0" smtClean="0">
                <a:solidFill>
                  <a:srgbClr val="7030A0"/>
                </a:solidFill>
                <a:latin typeface="+mj-lt"/>
              </a:rPr>
              <a:t>BLANCA NIDIA DURÁN MENDIVELSO</a:t>
            </a:r>
          </a:p>
          <a:p>
            <a:pPr algn="ctr"/>
            <a:r>
              <a:rPr lang="es-CO" sz="2800" b="1" dirty="0" smtClean="0">
                <a:solidFill>
                  <a:srgbClr val="7030A0"/>
                </a:solidFill>
                <a:latin typeface="+mj-lt"/>
              </a:rPr>
              <a:t>2019</a:t>
            </a:r>
            <a:endParaRPr lang="es-CO" sz="2800" b="1" dirty="0">
              <a:solidFill>
                <a:srgbClr val="7030A0"/>
              </a:solidFill>
              <a:latin typeface="+mj-lt"/>
            </a:endParaRPr>
          </a:p>
        </p:txBody>
      </p:sp>
    </p:spTree>
    <p:extLst>
      <p:ext uri="{BB962C8B-B14F-4D97-AF65-F5344CB8AC3E}">
        <p14:creationId xmlns:p14="http://schemas.microsoft.com/office/powerpoint/2010/main" val="482265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015663"/>
          </a:xfrm>
          <a:prstGeom prst="rect">
            <a:avLst/>
          </a:prstGeom>
          <a:noFill/>
        </p:spPr>
        <p:txBody>
          <a:bodyPr wrap="square" rtlCol="0">
            <a:spAutoFit/>
          </a:bodyPr>
          <a:lstStyle/>
          <a:p>
            <a:pPr algn="ctr"/>
            <a:r>
              <a:rPr lang="es-CO" sz="6000" dirty="0" smtClean="0">
                <a:solidFill>
                  <a:schemeClr val="bg1"/>
                </a:solidFill>
                <a:latin typeface="Broadway" panose="04040905080B02020502" pitchFamily="82" charset="0"/>
              </a:rPr>
              <a:t>INTRODUCCIÓN</a:t>
            </a:r>
            <a:endParaRPr lang="es-CO" sz="2000" dirty="0">
              <a:solidFill>
                <a:schemeClr val="bg1"/>
              </a:solidFill>
              <a:latin typeface="Broadway" panose="04040905080B02020502" pitchFamily="82" charset="0"/>
            </a:endParaRPr>
          </a:p>
        </p:txBody>
      </p:sp>
      <p:sp>
        <p:nvSpPr>
          <p:cNvPr id="4" name="CuadroTexto 3"/>
          <p:cNvSpPr txBox="1"/>
          <p:nvPr/>
        </p:nvSpPr>
        <p:spPr>
          <a:xfrm>
            <a:off x="811530" y="1828800"/>
            <a:ext cx="8835390" cy="3416320"/>
          </a:xfrm>
          <a:prstGeom prst="rect">
            <a:avLst/>
          </a:prstGeom>
          <a:noFill/>
        </p:spPr>
        <p:txBody>
          <a:bodyPr wrap="square" rtlCol="0">
            <a:spAutoFit/>
          </a:bodyPr>
          <a:lstStyle/>
          <a:p>
            <a:pPr algn="just"/>
            <a:r>
              <a:rPr lang="es-CO" b="1" dirty="0" smtClean="0">
                <a:solidFill>
                  <a:srgbClr val="00B0F0"/>
                </a:solidFill>
              </a:rPr>
              <a:t>El objetivo de </a:t>
            </a:r>
            <a:r>
              <a:rPr lang="es-CO" b="1" dirty="0" smtClean="0">
                <a:solidFill>
                  <a:srgbClr val="00B0F0"/>
                </a:solidFill>
              </a:rPr>
              <a:t>este proyecto, </a:t>
            </a:r>
            <a:r>
              <a:rPr lang="es-CO" b="1" smtClean="0">
                <a:solidFill>
                  <a:srgbClr val="00B0F0"/>
                </a:solidFill>
              </a:rPr>
              <a:t>consiste en</a:t>
            </a:r>
            <a:r>
              <a:rPr lang="es-CO" b="1" smtClean="0">
                <a:solidFill>
                  <a:srgbClr val="00B0F0"/>
                </a:solidFill>
              </a:rPr>
              <a:t> </a:t>
            </a:r>
            <a:r>
              <a:rPr lang="es-CO" b="1" dirty="0" smtClean="0">
                <a:solidFill>
                  <a:srgbClr val="00B0F0"/>
                </a:solidFill>
              </a:rPr>
              <a:t>desarrollar habilidades de los estudiantes en cuanto a lectura, escritura, expresión oral y escucha, mediante la realización de diferentes actividades lúdicas, con el fin de desarrollar talentos en los estudiantes de básica secundaria en el área de Inglés.  En este sentido, se busca que cada educando adquiera capacidades para sostener conversaciones, comprender información, en relación con actividades cotidianas, así como escuchar, leer y redactar diferentes tipos de textos para comprender información importante en diferentes contextos de interacción social.</a:t>
            </a:r>
          </a:p>
          <a:p>
            <a:pPr algn="just"/>
            <a:endParaRPr lang="es-CO" dirty="0">
              <a:solidFill>
                <a:schemeClr val="bg1"/>
              </a:solidFill>
            </a:endParaRPr>
          </a:p>
          <a:p>
            <a:endParaRPr lang="es-CO" dirty="0" smtClean="0">
              <a:solidFill>
                <a:schemeClr val="bg1"/>
              </a:solidFill>
            </a:endParaRPr>
          </a:p>
          <a:p>
            <a:endParaRPr lang="es-CO" dirty="0">
              <a:solidFill>
                <a:schemeClr val="bg1"/>
              </a:solidFill>
            </a:endParaRPr>
          </a:p>
        </p:txBody>
      </p:sp>
    </p:spTree>
    <p:extLst>
      <p:ext uri="{BB962C8B-B14F-4D97-AF65-F5344CB8AC3E}">
        <p14:creationId xmlns:p14="http://schemas.microsoft.com/office/powerpoint/2010/main" val="872360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015663"/>
          </a:xfrm>
          <a:prstGeom prst="rect">
            <a:avLst/>
          </a:prstGeom>
          <a:noFill/>
        </p:spPr>
        <p:txBody>
          <a:bodyPr wrap="square" rtlCol="0">
            <a:spAutoFit/>
          </a:bodyPr>
          <a:lstStyle/>
          <a:p>
            <a:pPr algn="ctr"/>
            <a:r>
              <a:rPr lang="es-CO" sz="6000" dirty="0" smtClean="0">
                <a:solidFill>
                  <a:schemeClr val="bg1"/>
                </a:solidFill>
                <a:latin typeface="Broadway" panose="04040905080B02020502" pitchFamily="82" charset="0"/>
              </a:rPr>
              <a:t>Estrategias de lectura</a:t>
            </a:r>
            <a:endParaRPr lang="es-CO" sz="2000" dirty="0">
              <a:solidFill>
                <a:schemeClr val="bg1"/>
              </a:solidFill>
              <a:latin typeface="Broadway" panose="04040905080B02020502" pitchFamily="82" charset="0"/>
            </a:endParaRPr>
          </a:p>
        </p:txBody>
      </p:sp>
      <p:sp>
        <p:nvSpPr>
          <p:cNvPr id="4" name="CuadroTexto 3"/>
          <p:cNvSpPr txBox="1"/>
          <p:nvPr/>
        </p:nvSpPr>
        <p:spPr>
          <a:xfrm>
            <a:off x="1295004" y="1849820"/>
            <a:ext cx="9131257" cy="2308324"/>
          </a:xfrm>
          <a:prstGeom prst="rect">
            <a:avLst/>
          </a:prstGeom>
          <a:noFill/>
        </p:spPr>
        <p:txBody>
          <a:bodyPr wrap="square" rtlCol="0">
            <a:spAutoFit/>
          </a:bodyPr>
          <a:lstStyle/>
          <a:p>
            <a:pPr algn="just"/>
            <a:r>
              <a:rPr lang="en-US" b="1" dirty="0" smtClean="0">
                <a:solidFill>
                  <a:srgbClr val="00B0F0"/>
                </a:solidFill>
              </a:rPr>
              <a:t>Como </a:t>
            </a:r>
            <a:r>
              <a:rPr lang="en-US" b="1" dirty="0" err="1" smtClean="0">
                <a:solidFill>
                  <a:srgbClr val="00B0F0"/>
                </a:solidFill>
              </a:rPr>
              <a:t>recursos</a:t>
            </a:r>
            <a:r>
              <a:rPr lang="en-US" b="1" dirty="0" smtClean="0">
                <a:solidFill>
                  <a:srgbClr val="00B0F0"/>
                </a:solidFill>
              </a:rPr>
              <a:t> de </a:t>
            </a:r>
            <a:r>
              <a:rPr lang="en-US" b="1" dirty="0" err="1" smtClean="0">
                <a:solidFill>
                  <a:srgbClr val="00B0F0"/>
                </a:solidFill>
              </a:rPr>
              <a:t>lectura</a:t>
            </a:r>
            <a:r>
              <a:rPr lang="en-US" b="1" dirty="0" smtClean="0">
                <a:solidFill>
                  <a:srgbClr val="00B0F0"/>
                </a:solidFill>
              </a:rPr>
              <a:t> para la </a:t>
            </a:r>
            <a:r>
              <a:rPr lang="en-US" b="1" dirty="0" err="1" smtClean="0">
                <a:solidFill>
                  <a:srgbClr val="00B0F0"/>
                </a:solidFill>
              </a:rPr>
              <a:t>potenciar</a:t>
            </a:r>
            <a:r>
              <a:rPr lang="en-US" b="1" dirty="0" smtClean="0">
                <a:solidFill>
                  <a:srgbClr val="00B0F0"/>
                </a:solidFill>
              </a:rPr>
              <a:t> las </a:t>
            </a:r>
            <a:r>
              <a:rPr lang="en-US" b="1" dirty="0" err="1" smtClean="0">
                <a:solidFill>
                  <a:srgbClr val="00B0F0"/>
                </a:solidFill>
              </a:rPr>
              <a:t>habilidades</a:t>
            </a:r>
            <a:r>
              <a:rPr lang="en-US" b="1" dirty="0" smtClean="0">
                <a:solidFill>
                  <a:srgbClr val="00B0F0"/>
                </a:solidFill>
              </a:rPr>
              <a:t> de </a:t>
            </a:r>
            <a:r>
              <a:rPr lang="en-US" b="1" dirty="0" err="1" smtClean="0">
                <a:solidFill>
                  <a:srgbClr val="00B0F0"/>
                </a:solidFill>
              </a:rPr>
              <a:t>los</a:t>
            </a:r>
            <a:r>
              <a:rPr lang="en-US" b="1" dirty="0" smtClean="0">
                <a:solidFill>
                  <a:srgbClr val="00B0F0"/>
                </a:solidFill>
              </a:rPr>
              <a:t> </a:t>
            </a:r>
            <a:r>
              <a:rPr lang="en-US" b="1" dirty="0" err="1" smtClean="0">
                <a:solidFill>
                  <a:srgbClr val="00B0F0"/>
                </a:solidFill>
              </a:rPr>
              <a:t>estudiantes</a:t>
            </a:r>
            <a:r>
              <a:rPr lang="en-US" b="1" dirty="0" smtClean="0">
                <a:solidFill>
                  <a:srgbClr val="00B0F0"/>
                </a:solidFill>
              </a:rPr>
              <a:t>, se </a:t>
            </a:r>
            <a:r>
              <a:rPr lang="en-US" b="1" dirty="0" err="1" smtClean="0">
                <a:solidFill>
                  <a:srgbClr val="00B0F0"/>
                </a:solidFill>
              </a:rPr>
              <a:t>utilizaron</a:t>
            </a:r>
            <a:r>
              <a:rPr lang="en-US" b="1" dirty="0" smtClean="0">
                <a:solidFill>
                  <a:srgbClr val="00B0F0"/>
                </a:solidFill>
              </a:rPr>
              <a:t> </a:t>
            </a:r>
            <a:r>
              <a:rPr lang="en-US" b="1" dirty="0" err="1" smtClean="0">
                <a:solidFill>
                  <a:srgbClr val="00B0F0"/>
                </a:solidFill>
              </a:rPr>
              <a:t>fichas</a:t>
            </a:r>
            <a:r>
              <a:rPr lang="en-US" b="1" dirty="0" smtClean="0">
                <a:solidFill>
                  <a:srgbClr val="00B0F0"/>
                </a:solidFill>
              </a:rPr>
              <a:t>, </a:t>
            </a:r>
            <a:r>
              <a:rPr lang="en-US" b="1" dirty="0" err="1" smtClean="0">
                <a:solidFill>
                  <a:srgbClr val="00B0F0"/>
                </a:solidFill>
              </a:rPr>
              <a:t>carteleras</a:t>
            </a:r>
            <a:r>
              <a:rPr lang="en-US" b="1" dirty="0">
                <a:solidFill>
                  <a:srgbClr val="00B0F0"/>
                </a:solidFill>
              </a:rPr>
              <a:t> </a:t>
            </a:r>
            <a:r>
              <a:rPr lang="en-US" b="1" dirty="0" smtClean="0">
                <a:solidFill>
                  <a:srgbClr val="00B0F0"/>
                </a:solidFill>
              </a:rPr>
              <a:t>y </a:t>
            </a:r>
            <a:r>
              <a:rPr lang="en-US" b="1" dirty="0" err="1" smtClean="0">
                <a:solidFill>
                  <a:srgbClr val="00B0F0"/>
                </a:solidFill>
              </a:rPr>
              <a:t>ayudas</a:t>
            </a:r>
            <a:r>
              <a:rPr lang="en-US" b="1" dirty="0" smtClean="0">
                <a:solidFill>
                  <a:srgbClr val="00B0F0"/>
                </a:solidFill>
              </a:rPr>
              <a:t> </a:t>
            </a:r>
            <a:r>
              <a:rPr lang="en-US" b="1" dirty="0" err="1" smtClean="0">
                <a:solidFill>
                  <a:srgbClr val="00B0F0"/>
                </a:solidFill>
              </a:rPr>
              <a:t>audiovisuales</a:t>
            </a:r>
            <a:r>
              <a:rPr lang="en-US" b="1" dirty="0" smtClean="0">
                <a:solidFill>
                  <a:srgbClr val="00B0F0"/>
                </a:solidFill>
              </a:rPr>
              <a:t>, con </a:t>
            </a:r>
            <a:r>
              <a:rPr lang="en-US" b="1" dirty="0">
                <a:solidFill>
                  <a:srgbClr val="00B0F0"/>
                </a:solidFill>
              </a:rPr>
              <a:t>el fin de </a:t>
            </a:r>
            <a:r>
              <a:rPr lang="en-US" b="1" dirty="0" err="1">
                <a:solidFill>
                  <a:srgbClr val="00B0F0"/>
                </a:solidFill>
              </a:rPr>
              <a:t>crear</a:t>
            </a:r>
            <a:r>
              <a:rPr lang="en-US" b="1" dirty="0">
                <a:solidFill>
                  <a:srgbClr val="00B0F0"/>
                </a:solidFill>
              </a:rPr>
              <a:t> </a:t>
            </a:r>
            <a:r>
              <a:rPr lang="en-US" b="1" dirty="0" err="1">
                <a:solidFill>
                  <a:srgbClr val="00B0F0"/>
                </a:solidFill>
              </a:rPr>
              <a:t>espacios</a:t>
            </a:r>
            <a:r>
              <a:rPr lang="en-US" b="1" dirty="0">
                <a:solidFill>
                  <a:srgbClr val="00B0F0"/>
                </a:solidFill>
              </a:rPr>
              <a:t> para </a:t>
            </a:r>
            <a:r>
              <a:rPr lang="en-US" b="1" dirty="0" err="1">
                <a:solidFill>
                  <a:srgbClr val="00B0F0"/>
                </a:solidFill>
              </a:rPr>
              <a:t>ellos</a:t>
            </a:r>
            <a:r>
              <a:rPr lang="en-US" b="1" dirty="0">
                <a:solidFill>
                  <a:srgbClr val="00B0F0"/>
                </a:solidFill>
              </a:rPr>
              <a:t> </a:t>
            </a:r>
            <a:r>
              <a:rPr lang="en-US" b="1" dirty="0" err="1">
                <a:solidFill>
                  <a:srgbClr val="00B0F0"/>
                </a:solidFill>
              </a:rPr>
              <a:t>potencien</a:t>
            </a:r>
            <a:r>
              <a:rPr lang="en-US" b="1" dirty="0">
                <a:solidFill>
                  <a:srgbClr val="00B0F0"/>
                </a:solidFill>
              </a:rPr>
              <a:t> </a:t>
            </a:r>
            <a:r>
              <a:rPr lang="en-US" b="1" dirty="0" err="1">
                <a:solidFill>
                  <a:srgbClr val="00B0F0"/>
                </a:solidFill>
              </a:rPr>
              <a:t>sus</a:t>
            </a:r>
            <a:r>
              <a:rPr lang="en-US" b="1" dirty="0">
                <a:solidFill>
                  <a:srgbClr val="00B0F0"/>
                </a:solidFill>
              </a:rPr>
              <a:t> </a:t>
            </a:r>
            <a:r>
              <a:rPr lang="en-US" b="1" dirty="0" err="1">
                <a:solidFill>
                  <a:srgbClr val="00B0F0"/>
                </a:solidFill>
              </a:rPr>
              <a:t>habilidades</a:t>
            </a:r>
            <a:r>
              <a:rPr lang="en-US" b="1" dirty="0">
                <a:solidFill>
                  <a:srgbClr val="00B0F0"/>
                </a:solidFill>
              </a:rPr>
              <a:t> </a:t>
            </a:r>
            <a:r>
              <a:rPr lang="en-US" b="1" dirty="0" err="1">
                <a:solidFill>
                  <a:srgbClr val="00B0F0"/>
                </a:solidFill>
              </a:rPr>
              <a:t>en</a:t>
            </a:r>
            <a:r>
              <a:rPr lang="en-US" b="1" dirty="0">
                <a:solidFill>
                  <a:srgbClr val="00B0F0"/>
                </a:solidFill>
              </a:rPr>
              <a:t> la </a:t>
            </a:r>
            <a:r>
              <a:rPr lang="en-US" b="1" dirty="0" err="1">
                <a:solidFill>
                  <a:srgbClr val="00B0F0"/>
                </a:solidFill>
              </a:rPr>
              <a:t>Lengua</a:t>
            </a:r>
            <a:r>
              <a:rPr lang="en-US" b="1" dirty="0">
                <a:solidFill>
                  <a:srgbClr val="00B0F0"/>
                </a:solidFill>
              </a:rPr>
              <a:t> </a:t>
            </a:r>
            <a:r>
              <a:rPr lang="en-US" b="1" dirty="0" err="1">
                <a:solidFill>
                  <a:srgbClr val="00B0F0"/>
                </a:solidFill>
              </a:rPr>
              <a:t>Inglesa</a:t>
            </a:r>
            <a:r>
              <a:rPr lang="en-US" b="1" dirty="0">
                <a:solidFill>
                  <a:srgbClr val="00B0F0"/>
                </a:solidFill>
              </a:rPr>
              <a:t>, </a:t>
            </a:r>
            <a:r>
              <a:rPr lang="en-US" b="1" dirty="0" err="1">
                <a:solidFill>
                  <a:srgbClr val="00B0F0"/>
                </a:solidFill>
              </a:rPr>
              <a:t>en</a:t>
            </a:r>
            <a:r>
              <a:rPr lang="en-US" b="1" dirty="0">
                <a:solidFill>
                  <a:srgbClr val="00B0F0"/>
                </a:solidFill>
              </a:rPr>
              <a:t> forma oral y </a:t>
            </a:r>
            <a:r>
              <a:rPr lang="en-US" b="1" dirty="0" err="1">
                <a:solidFill>
                  <a:srgbClr val="00B0F0"/>
                </a:solidFill>
              </a:rPr>
              <a:t>escrita</a:t>
            </a:r>
            <a:r>
              <a:rPr lang="en-US" b="1" dirty="0">
                <a:solidFill>
                  <a:srgbClr val="00B0F0"/>
                </a:solidFill>
              </a:rPr>
              <a:t>. De </a:t>
            </a:r>
            <a:r>
              <a:rPr lang="en-US" b="1" dirty="0" err="1">
                <a:solidFill>
                  <a:srgbClr val="00B0F0"/>
                </a:solidFill>
              </a:rPr>
              <a:t>igual</a:t>
            </a:r>
            <a:r>
              <a:rPr lang="en-US" b="1" dirty="0">
                <a:solidFill>
                  <a:srgbClr val="00B0F0"/>
                </a:solidFill>
              </a:rPr>
              <a:t> </a:t>
            </a:r>
            <a:r>
              <a:rPr lang="en-US" b="1" dirty="0" err="1">
                <a:solidFill>
                  <a:srgbClr val="00B0F0"/>
                </a:solidFill>
              </a:rPr>
              <a:t>manera</a:t>
            </a:r>
            <a:r>
              <a:rPr lang="en-US" b="1" dirty="0">
                <a:solidFill>
                  <a:srgbClr val="00B0F0"/>
                </a:solidFill>
              </a:rPr>
              <a:t>, se </a:t>
            </a:r>
            <a:r>
              <a:rPr lang="en-US" b="1" dirty="0" err="1">
                <a:solidFill>
                  <a:srgbClr val="00B0F0"/>
                </a:solidFill>
              </a:rPr>
              <a:t>utilizaron</a:t>
            </a:r>
            <a:r>
              <a:rPr lang="en-US" b="1" dirty="0">
                <a:solidFill>
                  <a:srgbClr val="00B0F0"/>
                </a:solidFill>
              </a:rPr>
              <a:t> </a:t>
            </a:r>
            <a:r>
              <a:rPr lang="en-US" b="1" dirty="0" err="1">
                <a:solidFill>
                  <a:srgbClr val="00B0F0"/>
                </a:solidFill>
              </a:rPr>
              <a:t>láminas</a:t>
            </a:r>
            <a:r>
              <a:rPr lang="en-US" b="1" dirty="0">
                <a:solidFill>
                  <a:srgbClr val="00B0F0"/>
                </a:solidFill>
              </a:rPr>
              <a:t> para que </a:t>
            </a:r>
            <a:r>
              <a:rPr lang="en-US" b="1" dirty="0" err="1">
                <a:solidFill>
                  <a:srgbClr val="00B0F0"/>
                </a:solidFill>
              </a:rPr>
              <a:t>los</a:t>
            </a:r>
            <a:r>
              <a:rPr lang="en-US" b="1" dirty="0">
                <a:solidFill>
                  <a:srgbClr val="00B0F0"/>
                </a:solidFill>
              </a:rPr>
              <a:t> </a:t>
            </a:r>
            <a:r>
              <a:rPr lang="en-US" b="1" dirty="0" err="1">
                <a:solidFill>
                  <a:srgbClr val="00B0F0"/>
                </a:solidFill>
              </a:rPr>
              <a:t>educandos</a:t>
            </a:r>
            <a:r>
              <a:rPr lang="en-US" b="1" dirty="0">
                <a:solidFill>
                  <a:srgbClr val="00B0F0"/>
                </a:solidFill>
              </a:rPr>
              <a:t> </a:t>
            </a:r>
            <a:r>
              <a:rPr lang="en-US" b="1" dirty="0" err="1">
                <a:solidFill>
                  <a:srgbClr val="00B0F0"/>
                </a:solidFill>
              </a:rPr>
              <a:t>aprendan</a:t>
            </a:r>
            <a:r>
              <a:rPr lang="en-US" b="1" dirty="0">
                <a:solidFill>
                  <a:srgbClr val="00B0F0"/>
                </a:solidFill>
              </a:rPr>
              <a:t> y </a:t>
            </a:r>
            <a:r>
              <a:rPr lang="en-US" b="1" dirty="0" err="1">
                <a:solidFill>
                  <a:srgbClr val="00B0F0"/>
                </a:solidFill>
              </a:rPr>
              <a:t>memoricen</a:t>
            </a:r>
            <a:r>
              <a:rPr lang="en-US" b="1" dirty="0">
                <a:solidFill>
                  <a:srgbClr val="00B0F0"/>
                </a:solidFill>
              </a:rPr>
              <a:t> </a:t>
            </a:r>
            <a:r>
              <a:rPr lang="en-US" b="1" dirty="0" err="1">
                <a:solidFill>
                  <a:srgbClr val="00B0F0"/>
                </a:solidFill>
              </a:rPr>
              <a:t>vocabularo</a:t>
            </a:r>
            <a:r>
              <a:rPr lang="en-US" b="1" dirty="0">
                <a:solidFill>
                  <a:srgbClr val="00B0F0"/>
                </a:solidFill>
              </a:rPr>
              <a:t> </a:t>
            </a:r>
            <a:r>
              <a:rPr lang="en-US" b="1" dirty="0" err="1">
                <a:solidFill>
                  <a:srgbClr val="00B0F0"/>
                </a:solidFill>
              </a:rPr>
              <a:t>mediante</a:t>
            </a:r>
            <a:r>
              <a:rPr lang="en-US" b="1" dirty="0">
                <a:solidFill>
                  <a:srgbClr val="00B0F0"/>
                </a:solidFill>
              </a:rPr>
              <a:t> el </a:t>
            </a:r>
            <a:r>
              <a:rPr lang="en-US" b="1" dirty="0" err="1">
                <a:solidFill>
                  <a:srgbClr val="00B0F0"/>
                </a:solidFill>
              </a:rPr>
              <a:t>uso</a:t>
            </a:r>
            <a:r>
              <a:rPr lang="en-US" b="1" dirty="0">
                <a:solidFill>
                  <a:srgbClr val="00B0F0"/>
                </a:solidFill>
              </a:rPr>
              <a:t> de </a:t>
            </a:r>
            <a:r>
              <a:rPr lang="en-US" b="1" dirty="0" err="1">
                <a:solidFill>
                  <a:srgbClr val="00B0F0"/>
                </a:solidFill>
              </a:rPr>
              <a:t>imágenes</a:t>
            </a:r>
            <a:r>
              <a:rPr lang="en-US" b="1" dirty="0" smtClean="0">
                <a:solidFill>
                  <a:srgbClr val="00B0F0"/>
                </a:solidFill>
              </a:rPr>
              <a:t>.  </a:t>
            </a:r>
            <a:r>
              <a:rPr lang="en-US" b="1" dirty="0" err="1" smtClean="0">
                <a:solidFill>
                  <a:srgbClr val="00B0F0"/>
                </a:solidFill>
              </a:rPr>
              <a:t>En</a:t>
            </a:r>
            <a:r>
              <a:rPr lang="en-US" b="1" dirty="0" smtClean="0">
                <a:solidFill>
                  <a:srgbClr val="00B0F0"/>
                </a:solidFill>
              </a:rPr>
              <a:t> </a:t>
            </a:r>
            <a:r>
              <a:rPr lang="en-US" b="1" dirty="0" err="1" smtClean="0">
                <a:solidFill>
                  <a:srgbClr val="00B0F0"/>
                </a:solidFill>
              </a:rPr>
              <a:t>este</a:t>
            </a:r>
            <a:r>
              <a:rPr lang="en-US" b="1" dirty="0" smtClean="0">
                <a:solidFill>
                  <a:srgbClr val="00B0F0"/>
                </a:solidFill>
              </a:rPr>
              <a:t> </a:t>
            </a:r>
            <a:r>
              <a:rPr lang="en-US" b="1" dirty="0" err="1" smtClean="0">
                <a:solidFill>
                  <a:srgbClr val="00B0F0"/>
                </a:solidFill>
              </a:rPr>
              <a:t>sentido</a:t>
            </a:r>
            <a:r>
              <a:rPr lang="en-US" b="1" dirty="0" smtClean="0">
                <a:solidFill>
                  <a:srgbClr val="00B0F0"/>
                </a:solidFill>
              </a:rPr>
              <a:t>, la </a:t>
            </a:r>
            <a:r>
              <a:rPr lang="en-US" b="1" dirty="0" err="1" smtClean="0">
                <a:solidFill>
                  <a:srgbClr val="00B0F0"/>
                </a:solidFill>
              </a:rPr>
              <a:t>lectura</a:t>
            </a:r>
            <a:r>
              <a:rPr lang="en-US" b="1" dirty="0" smtClean="0">
                <a:solidFill>
                  <a:srgbClr val="00B0F0"/>
                </a:solidFill>
              </a:rPr>
              <a:t> </a:t>
            </a:r>
            <a:r>
              <a:rPr lang="en-US" b="1" dirty="0" err="1" smtClean="0">
                <a:solidFill>
                  <a:srgbClr val="00B0F0"/>
                </a:solidFill>
              </a:rPr>
              <a:t>es</a:t>
            </a:r>
            <a:r>
              <a:rPr lang="en-US" b="1" dirty="0" smtClean="0">
                <a:solidFill>
                  <a:srgbClr val="00B0F0"/>
                </a:solidFill>
              </a:rPr>
              <a:t> un </a:t>
            </a:r>
            <a:r>
              <a:rPr lang="en-US" b="1" dirty="0" err="1" smtClean="0">
                <a:solidFill>
                  <a:srgbClr val="00B0F0"/>
                </a:solidFill>
              </a:rPr>
              <a:t>espacio</a:t>
            </a:r>
            <a:r>
              <a:rPr lang="en-US" b="1" dirty="0" smtClean="0">
                <a:solidFill>
                  <a:srgbClr val="00B0F0"/>
                </a:solidFill>
              </a:rPr>
              <a:t> para que </a:t>
            </a:r>
            <a:r>
              <a:rPr lang="en-US" b="1" dirty="0" err="1" smtClean="0">
                <a:solidFill>
                  <a:srgbClr val="00B0F0"/>
                </a:solidFill>
              </a:rPr>
              <a:t>los</a:t>
            </a:r>
            <a:r>
              <a:rPr lang="en-US" b="1" dirty="0" smtClean="0">
                <a:solidFill>
                  <a:srgbClr val="00B0F0"/>
                </a:solidFill>
              </a:rPr>
              <a:t> </a:t>
            </a:r>
            <a:r>
              <a:rPr lang="en-US" b="1" dirty="0" err="1" smtClean="0">
                <a:solidFill>
                  <a:srgbClr val="00B0F0"/>
                </a:solidFill>
              </a:rPr>
              <a:t>estudiantes</a:t>
            </a:r>
            <a:r>
              <a:rPr lang="en-US" b="1" dirty="0" smtClean="0">
                <a:solidFill>
                  <a:srgbClr val="00B0F0"/>
                </a:solidFill>
              </a:rPr>
              <a:t> </a:t>
            </a:r>
            <a:r>
              <a:rPr lang="en-US" b="1" dirty="0" err="1" smtClean="0">
                <a:solidFill>
                  <a:srgbClr val="00B0F0"/>
                </a:solidFill>
              </a:rPr>
              <a:t>interactúen</a:t>
            </a:r>
            <a:r>
              <a:rPr lang="en-US" b="1" dirty="0" smtClean="0">
                <a:solidFill>
                  <a:srgbClr val="00B0F0"/>
                </a:solidFill>
              </a:rPr>
              <a:t> de </a:t>
            </a:r>
            <a:r>
              <a:rPr lang="en-US" b="1" dirty="0" err="1" smtClean="0">
                <a:solidFill>
                  <a:srgbClr val="00B0F0"/>
                </a:solidFill>
              </a:rPr>
              <a:t>manera</a:t>
            </a:r>
            <a:r>
              <a:rPr lang="en-US" b="1" dirty="0" smtClean="0">
                <a:solidFill>
                  <a:srgbClr val="00B0F0"/>
                </a:solidFill>
              </a:rPr>
              <a:t> </a:t>
            </a:r>
            <a:r>
              <a:rPr lang="en-US" b="1" dirty="0" err="1" smtClean="0">
                <a:solidFill>
                  <a:srgbClr val="00B0F0"/>
                </a:solidFill>
              </a:rPr>
              <a:t>recreativa</a:t>
            </a:r>
            <a:r>
              <a:rPr lang="en-US" b="1" dirty="0" smtClean="0">
                <a:solidFill>
                  <a:srgbClr val="00B0F0"/>
                </a:solidFill>
              </a:rPr>
              <a:t> con </a:t>
            </a:r>
            <a:r>
              <a:rPr lang="en-US" b="1" dirty="0" err="1" smtClean="0">
                <a:solidFill>
                  <a:srgbClr val="00B0F0"/>
                </a:solidFill>
              </a:rPr>
              <a:t>sus</a:t>
            </a:r>
            <a:r>
              <a:rPr lang="en-US" b="1" dirty="0" smtClean="0">
                <a:solidFill>
                  <a:srgbClr val="00B0F0"/>
                </a:solidFill>
              </a:rPr>
              <a:t> </a:t>
            </a:r>
            <a:r>
              <a:rPr lang="en-US" b="1" dirty="0" err="1" smtClean="0">
                <a:solidFill>
                  <a:srgbClr val="00B0F0"/>
                </a:solidFill>
              </a:rPr>
              <a:t>compañeros</a:t>
            </a:r>
            <a:r>
              <a:rPr lang="en-US" b="1" dirty="0" smtClean="0">
                <a:solidFill>
                  <a:srgbClr val="00B0F0"/>
                </a:solidFill>
              </a:rPr>
              <a:t> de </a:t>
            </a:r>
            <a:r>
              <a:rPr lang="en-US" b="1" dirty="0" err="1" smtClean="0">
                <a:solidFill>
                  <a:srgbClr val="00B0F0"/>
                </a:solidFill>
              </a:rPr>
              <a:t>clase</a:t>
            </a:r>
            <a:r>
              <a:rPr lang="en-US" b="1" dirty="0" smtClean="0">
                <a:solidFill>
                  <a:srgbClr val="00B0F0"/>
                </a:solidFill>
              </a:rPr>
              <a:t>, </a:t>
            </a:r>
            <a:r>
              <a:rPr lang="en-US" b="1" dirty="0" err="1" smtClean="0">
                <a:solidFill>
                  <a:srgbClr val="00B0F0"/>
                </a:solidFill>
              </a:rPr>
              <a:t>mejoren</a:t>
            </a:r>
            <a:r>
              <a:rPr lang="en-US" b="1" dirty="0" smtClean="0">
                <a:solidFill>
                  <a:srgbClr val="00B0F0"/>
                </a:solidFill>
              </a:rPr>
              <a:t> </a:t>
            </a:r>
            <a:r>
              <a:rPr lang="en-US" b="1" dirty="0" err="1" smtClean="0">
                <a:solidFill>
                  <a:srgbClr val="00B0F0"/>
                </a:solidFill>
              </a:rPr>
              <a:t>su</a:t>
            </a:r>
            <a:r>
              <a:rPr lang="en-US" b="1" dirty="0" smtClean="0">
                <a:solidFill>
                  <a:srgbClr val="00B0F0"/>
                </a:solidFill>
              </a:rPr>
              <a:t> </a:t>
            </a:r>
            <a:r>
              <a:rPr lang="en-US" b="1" dirty="0" err="1" smtClean="0">
                <a:solidFill>
                  <a:srgbClr val="00B0F0"/>
                </a:solidFill>
              </a:rPr>
              <a:t>pronunciación</a:t>
            </a:r>
            <a:r>
              <a:rPr lang="en-US" b="1" dirty="0" smtClean="0">
                <a:solidFill>
                  <a:srgbClr val="00B0F0"/>
                </a:solidFill>
              </a:rPr>
              <a:t> y se </a:t>
            </a:r>
            <a:r>
              <a:rPr lang="en-US" b="1" dirty="0" err="1" smtClean="0">
                <a:solidFill>
                  <a:srgbClr val="00B0F0"/>
                </a:solidFill>
              </a:rPr>
              <a:t>familiaricen</a:t>
            </a:r>
            <a:r>
              <a:rPr lang="en-US" b="1" dirty="0" smtClean="0">
                <a:solidFill>
                  <a:srgbClr val="00B0F0"/>
                </a:solidFill>
              </a:rPr>
              <a:t> con </a:t>
            </a:r>
            <a:r>
              <a:rPr lang="en-US" b="1" dirty="0" err="1" smtClean="0">
                <a:solidFill>
                  <a:srgbClr val="00B0F0"/>
                </a:solidFill>
              </a:rPr>
              <a:t>diferentes</a:t>
            </a:r>
            <a:r>
              <a:rPr lang="en-US" b="1" dirty="0" smtClean="0">
                <a:solidFill>
                  <a:srgbClr val="00B0F0"/>
                </a:solidFill>
              </a:rPr>
              <a:t> </a:t>
            </a:r>
            <a:r>
              <a:rPr lang="en-US" b="1" dirty="0" err="1" smtClean="0">
                <a:solidFill>
                  <a:srgbClr val="00B0F0"/>
                </a:solidFill>
              </a:rPr>
              <a:t>estructuras</a:t>
            </a:r>
            <a:r>
              <a:rPr lang="en-US" b="1" dirty="0" smtClean="0">
                <a:solidFill>
                  <a:srgbClr val="00B0F0"/>
                </a:solidFill>
              </a:rPr>
              <a:t> </a:t>
            </a:r>
            <a:r>
              <a:rPr lang="en-US" b="1" dirty="0" err="1" smtClean="0">
                <a:solidFill>
                  <a:srgbClr val="00B0F0"/>
                </a:solidFill>
              </a:rPr>
              <a:t>gramaticales</a:t>
            </a:r>
            <a:r>
              <a:rPr lang="en-US" b="1" dirty="0" smtClean="0">
                <a:solidFill>
                  <a:srgbClr val="00B0F0"/>
                </a:solidFill>
              </a:rPr>
              <a:t>.</a:t>
            </a:r>
            <a:endParaRPr lang="es-CO" b="1" dirty="0">
              <a:solidFill>
                <a:srgbClr val="00B0F0"/>
              </a:solidFill>
            </a:endParaRPr>
          </a:p>
        </p:txBody>
      </p:sp>
    </p:spTree>
    <p:extLst>
      <p:ext uri="{BB962C8B-B14F-4D97-AF65-F5344CB8AC3E}">
        <p14:creationId xmlns:p14="http://schemas.microsoft.com/office/powerpoint/2010/main" val="29360429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015663"/>
          </a:xfrm>
          <a:prstGeom prst="rect">
            <a:avLst/>
          </a:prstGeom>
          <a:noFill/>
        </p:spPr>
        <p:txBody>
          <a:bodyPr wrap="square" rtlCol="0">
            <a:spAutoFit/>
          </a:bodyPr>
          <a:lstStyle/>
          <a:p>
            <a:pPr algn="ctr"/>
            <a:r>
              <a:rPr lang="es-CO" sz="6000" dirty="0" smtClean="0">
                <a:solidFill>
                  <a:schemeClr val="bg1"/>
                </a:solidFill>
                <a:latin typeface="Broadway" panose="04040905080B02020502" pitchFamily="82" charset="0"/>
              </a:rPr>
              <a:t>Para leer</a:t>
            </a:r>
            <a:endParaRPr lang="es-CO" sz="2000" dirty="0">
              <a:solidFill>
                <a:schemeClr val="bg1"/>
              </a:solidFill>
              <a:latin typeface="Broadway" panose="04040905080B02020502" pitchFamily="82"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530" y="1805941"/>
            <a:ext cx="4697730" cy="3523298"/>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095" y="1805940"/>
            <a:ext cx="4724400" cy="3543300"/>
          </a:xfrm>
          <a:prstGeom prst="rect">
            <a:avLst/>
          </a:prstGeom>
        </p:spPr>
      </p:pic>
    </p:spTree>
    <p:extLst>
      <p:ext uri="{BB962C8B-B14F-4D97-AF65-F5344CB8AC3E}">
        <p14:creationId xmlns:p14="http://schemas.microsoft.com/office/powerpoint/2010/main" val="35737093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015663"/>
          </a:xfrm>
          <a:prstGeom prst="rect">
            <a:avLst/>
          </a:prstGeom>
          <a:noFill/>
        </p:spPr>
        <p:txBody>
          <a:bodyPr wrap="square" rtlCol="0">
            <a:spAutoFit/>
          </a:bodyPr>
          <a:lstStyle/>
          <a:p>
            <a:pPr algn="ctr"/>
            <a:r>
              <a:rPr lang="es-CO" sz="6000" dirty="0" smtClean="0">
                <a:solidFill>
                  <a:schemeClr val="bg1"/>
                </a:solidFill>
                <a:latin typeface="Broadway" panose="04040905080B02020502" pitchFamily="82" charset="0"/>
              </a:rPr>
              <a:t>Para leer</a:t>
            </a:r>
            <a:endParaRPr lang="es-CO" sz="2000" dirty="0">
              <a:solidFill>
                <a:schemeClr val="bg1"/>
              </a:solidFill>
              <a:latin typeface="Broadway" panose="04040905080B02020502" pitchFamily="82" charset="0"/>
            </a:endParaRPr>
          </a:p>
        </p:txBody>
      </p:sp>
      <p:pic>
        <p:nvPicPr>
          <p:cNvPr id="5" name="Imagen 4"/>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021080" y="1598593"/>
            <a:ext cx="4979670" cy="3734753"/>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8890" y="1440180"/>
            <a:ext cx="3103245" cy="4137660"/>
          </a:xfrm>
          <a:prstGeom prst="rect">
            <a:avLst/>
          </a:prstGeom>
        </p:spPr>
      </p:pic>
    </p:spTree>
    <p:extLst>
      <p:ext uri="{BB962C8B-B14F-4D97-AF65-F5344CB8AC3E}">
        <p14:creationId xmlns:p14="http://schemas.microsoft.com/office/powerpoint/2010/main" val="13806700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015663"/>
          </a:xfrm>
          <a:prstGeom prst="rect">
            <a:avLst/>
          </a:prstGeom>
          <a:noFill/>
        </p:spPr>
        <p:txBody>
          <a:bodyPr wrap="square" rtlCol="0">
            <a:spAutoFit/>
          </a:bodyPr>
          <a:lstStyle/>
          <a:p>
            <a:pPr algn="ctr"/>
            <a:r>
              <a:rPr lang="es-CO" sz="6000" dirty="0" smtClean="0">
                <a:solidFill>
                  <a:schemeClr val="bg1"/>
                </a:solidFill>
                <a:latin typeface="Broadway" panose="04040905080B02020502" pitchFamily="82" charset="0"/>
              </a:rPr>
              <a:t>Estrategias de escritura</a:t>
            </a:r>
            <a:endParaRPr lang="es-CO" sz="2000" dirty="0">
              <a:solidFill>
                <a:schemeClr val="bg1"/>
              </a:solidFill>
              <a:latin typeface="Broadway" panose="04040905080B02020502" pitchFamily="82" charset="0"/>
            </a:endParaRPr>
          </a:p>
        </p:txBody>
      </p:sp>
      <p:sp>
        <p:nvSpPr>
          <p:cNvPr id="4" name="CuadroTexto 3"/>
          <p:cNvSpPr txBox="1"/>
          <p:nvPr/>
        </p:nvSpPr>
        <p:spPr>
          <a:xfrm>
            <a:off x="811530" y="1828800"/>
            <a:ext cx="10046970" cy="2308324"/>
          </a:xfrm>
          <a:prstGeom prst="rect">
            <a:avLst/>
          </a:prstGeom>
          <a:noFill/>
        </p:spPr>
        <p:txBody>
          <a:bodyPr wrap="square" rtlCol="0">
            <a:spAutoFit/>
          </a:bodyPr>
          <a:lstStyle/>
          <a:p>
            <a:pPr algn="just"/>
            <a:r>
              <a:rPr lang="en-US" b="1" dirty="0" smtClean="0">
                <a:solidFill>
                  <a:srgbClr val="00B050"/>
                </a:solidFill>
              </a:rPr>
              <a:t>Para </a:t>
            </a:r>
            <a:r>
              <a:rPr lang="en-US" b="1" dirty="0" err="1" smtClean="0">
                <a:solidFill>
                  <a:srgbClr val="00B050"/>
                </a:solidFill>
              </a:rPr>
              <a:t>desarrollar</a:t>
            </a:r>
            <a:r>
              <a:rPr lang="en-US" b="1" dirty="0" smtClean="0">
                <a:solidFill>
                  <a:srgbClr val="00B050"/>
                </a:solidFill>
              </a:rPr>
              <a:t> la </a:t>
            </a:r>
            <a:r>
              <a:rPr lang="en-US" b="1" dirty="0" err="1" smtClean="0">
                <a:solidFill>
                  <a:srgbClr val="00B050"/>
                </a:solidFill>
              </a:rPr>
              <a:t>habilidad</a:t>
            </a:r>
            <a:r>
              <a:rPr lang="en-US" b="1" dirty="0" smtClean="0">
                <a:solidFill>
                  <a:srgbClr val="00B050"/>
                </a:solidFill>
              </a:rPr>
              <a:t> de </a:t>
            </a:r>
            <a:r>
              <a:rPr lang="en-US" b="1" dirty="0" err="1" smtClean="0">
                <a:solidFill>
                  <a:srgbClr val="00B050"/>
                </a:solidFill>
              </a:rPr>
              <a:t>escritura</a:t>
            </a:r>
            <a:r>
              <a:rPr lang="en-US" b="1" dirty="0" smtClean="0">
                <a:solidFill>
                  <a:srgbClr val="00B050"/>
                </a:solidFill>
              </a:rPr>
              <a:t>, </a:t>
            </a:r>
            <a:r>
              <a:rPr lang="en-US" b="1" dirty="0" err="1" smtClean="0">
                <a:solidFill>
                  <a:srgbClr val="00B050"/>
                </a:solidFill>
              </a:rPr>
              <a:t>cada</a:t>
            </a:r>
            <a:r>
              <a:rPr lang="en-US" b="1" dirty="0" smtClean="0">
                <a:solidFill>
                  <a:srgbClr val="00B050"/>
                </a:solidFill>
              </a:rPr>
              <a:t> </a:t>
            </a:r>
            <a:r>
              <a:rPr lang="en-US" b="1" dirty="0" err="1" smtClean="0">
                <a:solidFill>
                  <a:srgbClr val="00B050"/>
                </a:solidFill>
              </a:rPr>
              <a:t>estudiante</a:t>
            </a:r>
            <a:r>
              <a:rPr lang="en-US" b="1" dirty="0" smtClean="0">
                <a:solidFill>
                  <a:srgbClr val="00B050"/>
                </a:solidFill>
              </a:rPr>
              <a:t> </a:t>
            </a:r>
            <a:r>
              <a:rPr lang="en-US" b="1" dirty="0" err="1" smtClean="0">
                <a:solidFill>
                  <a:srgbClr val="00B050"/>
                </a:solidFill>
              </a:rPr>
              <a:t>diseñó</a:t>
            </a:r>
            <a:r>
              <a:rPr lang="en-US" b="1" dirty="0" smtClean="0">
                <a:solidFill>
                  <a:srgbClr val="00B050"/>
                </a:solidFill>
              </a:rPr>
              <a:t> de </a:t>
            </a:r>
            <a:r>
              <a:rPr lang="en-US" b="1" dirty="0" err="1" smtClean="0">
                <a:solidFill>
                  <a:srgbClr val="00B050"/>
                </a:solidFill>
              </a:rPr>
              <a:t>manera</a:t>
            </a:r>
            <a:r>
              <a:rPr lang="en-US" b="1" dirty="0" smtClean="0">
                <a:solidFill>
                  <a:srgbClr val="00B050"/>
                </a:solidFill>
              </a:rPr>
              <a:t> individual </a:t>
            </a:r>
            <a:r>
              <a:rPr lang="en-US" b="1" dirty="0" err="1">
                <a:solidFill>
                  <a:srgbClr val="00B050"/>
                </a:solidFill>
              </a:rPr>
              <a:t>tarjetas</a:t>
            </a:r>
            <a:r>
              <a:rPr lang="en-US" b="1" dirty="0">
                <a:solidFill>
                  <a:srgbClr val="00B050"/>
                </a:solidFill>
              </a:rPr>
              <a:t> para la </a:t>
            </a:r>
            <a:r>
              <a:rPr lang="en-US" b="1" dirty="0" err="1">
                <a:solidFill>
                  <a:srgbClr val="00B050"/>
                </a:solidFill>
              </a:rPr>
              <a:t>celebración</a:t>
            </a:r>
            <a:r>
              <a:rPr lang="en-US" b="1" dirty="0">
                <a:solidFill>
                  <a:srgbClr val="00B050"/>
                </a:solidFill>
              </a:rPr>
              <a:t> del </a:t>
            </a:r>
            <a:r>
              <a:rPr lang="en-US" b="1" dirty="0" err="1">
                <a:solidFill>
                  <a:srgbClr val="00B050"/>
                </a:solidFill>
              </a:rPr>
              <a:t>Día</a:t>
            </a:r>
            <a:r>
              <a:rPr lang="en-US" b="1" dirty="0">
                <a:solidFill>
                  <a:srgbClr val="00B050"/>
                </a:solidFill>
              </a:rPr>
              <a:t> de San </a:t>
            </a:r>
            <a:r>
              <a:rPr lang="en-US" b="1" dirty="0" err="1">
                <a:solidFill>
                  <a:srgbClr val="00B050"/>
                </a:solidFill>
              </a:rPr>
              <a:t>Valentín</a:t>
            </a:r>
            <a:r>
              <a:rPr lang="en-US" b="1" dirty="0" smtClean="0">
                <a:solidFill>
                  <a:srgbClr val="00B050"/>
                </a:solidFill>
              </a:rPr>
              <a:t>, para la </a:t>
            </a:r>
            <a:r>
              <a:rPr lang="en-US" b="1" dirty="0" err="1" smtClean="0">
                <a:solidFill>
                  <a:srgbClr val="00B050"/>
                </a:solidFill>
              </a:rPr>
              <a:t>cartelera</a:t>
            </a:r>
            <a:r>
              <a:rPr lang="en-US" b="1" dirty="0" smtClean="0">
                <a:solidFill>
                  <a:srgbClr val="00B050"/>
                </a:solidFill>
              </a:rPr>
              <a:t> escolar, con </a:t>
            </a:r>
            <a:r>
              <a:rPr lang="en-US" b="1" dirty="0">
                <a:solidFill>
                  <a:srgbClr val="00B050"/>
                </a:solidFill>
              </a:rPr>
              <a:t>el fin de </a:t>
            </a:r>
            <a:r>
              <a:rPr lang="en-US" b="1" dirty="0" err="1">
                <a:solidFill>
                  <a:srgbClr val="00B050"/>
                </a:solidFill>
              </a:rPr>
              <a:t>promover</a:t>
            </a:r>
            <a:r>
              <a:rPr lang="en-US" b="1" dirty="0">
                <a:solidFill>
                  <a:srgbClr val="00B050"/>
                </a:solidFill>
              </a:rPr>
              <a:t> </a:t>
            </a:r>
            <a:r>
              <a:rPr lang="en-US" b="1" dirty="0" err="1">
                <a:solidFill>
                  <a:srgbClr val="00B050"/>
                </a:solidFill>
              </a:rPr>
              <a:t>competencias</a:t>
            </a:r>
            <a:r>
              <a:rPr lang="en-US" b="1" dirty="0">
                <a:solidFill>
                  <a:srgbClr val="00B050"/>
                </a:solidFill>
              </a:rPr>
              <a:t> </a:t>
            </a:r>
            <a:r>
              <a:rPr lang="en-US" b="1" dirty="0" err="1">
                <a:solidFill>
                  <a:srgbClr val="00B050"/>
                </a:solidFill>
              </a:rPr>
              <a:t>básicas</a:t>
            </a:r>
            <a:r>
              <a:rPr lang="en-US" b="1" dirty="0">
                <a:solidFill>
                  <a:srgbClr val="00B050"/>
                </a:solidFill>
              </a:rPr>
              <a:t> </a:t>
            </a:r>
            <a:r>
              <a:rPr lang="en-US" b="1" dirty="0" err="1">
                <a:solidFill>
                  <a:srgbClr val="00B050"/>
                </a:solidFill>
              </a:rPr>
              <a:t>en</a:t>
            </a:r>
            <a:r>
              <a:rPr lang="en-US" b="1" dirty="0">
                <a:solidFill>
                  <a:srgbClr val="00B050"/>
                </a:solidFill>
              </a:rPr>
              <a:t> </a:t>
            </a:r>
            <a:r>
              <a:rPr lang="en-US" b="1" dirty="0" err="1">
                <a:solidFill>
                  <a:srgbClr val="00B050"/>
                </a:solidFill>
              </a:rPr>
              <a:t>relación</a:t>
            </a:r>
            <a:r>
              <a:rPr lang="en-US" b="1" dirty="0">
                <a:solidFill>
                  <a:srgbClr val="00B050"/>
                </a:solidFill>
              </a:rPr>
              <a:t> con la </a:t>
            </a:r>
            <a:r>
              <a:rPr lang="en-US" b="1" dirty="0" err="1">
                <a:solidFill>
                  <a:srgbClr val="00B050"/>
                </a:solidFill>
              </a:rPr>
              <a:t>gramática</a:t>
            </a:r>
            <a:r>
              <a:rPr lang="en-US" b="1" dirty="0">
                <a:solidFill>
                  <a:srgbClr val="00B050"/>
                </a:solidFill>
              </a:rPr>
              <a:t> </a:t>
            </a:r>
            <a:r>
              <a:rPr lang="en-US" b="1" dirty="0" err="1">
                <a:solidFill>
                  <a:srgbClr val="00B050"/>
                </a:solidFill>
              </a:rPr>
              <a:t>inglesa</a:t>
            </a:r>
            <a:r>
              <a:rPr lang="en-US" b="1" dirty="0" smtClean="0">
                <a:solidFill>
                  <a:srgbClr val="00B050"/>
                </a:solidFill>
              </a:rPr>
              <a:t>.  </a:t>
            </a:r>
            <a:r>
              <a:rPr lang="en-US" b="1" dirty="0">
                <a:solidFill>
                  <a:srgbClr val="00B050"/>
                </a:solidFill>
              </a:rPr>
              <a:t> </a:t>
            </a:r>
            <a:r>
              <a:rPr lang="en-US" b="1" dirty="0" smtClean="0">
                <a:solidFill>
                  <a:srgbClr val="00B050"/>
                </a:solidFill>
              </a:rPr>
              <a:t>De </a:t>
            </a:r>
            <a:r>
              <a:rPr lang="en-US" b="1" dirty="0" err="1" smtClean="0">
                <a:solidFill>
                  <a:srgbClr val="00B050"/>
                </a:solidFill>
              </a:rPr>
              <a:t>igual</a:t>
            </a:r>
            <a:r>
              <a:rPr lang="en-US" b="1" dirty="0" smtClean="0">
                <a:solidFill>
                  <a:srgbClr val="00B050"/>
                </a:solidFill>
              </a:rPr>
              <a:t> </a:t>
            </a:r>
            <a:r>
              <a:rPr lang="en-US" b="1" dirty="0" err="1" smtClean="0">
                <a:solidFill>
                  <a:srgbClr val="00B050"/>
                </a:solidFill>
              </a:rPr>
              <a:t>manera</a:t>
            </a:r>
            <a:r>
              <a:rPr lang="en-US" b="1" dirty="0" smtClean="0">
                <a:solidFill>
                  <a:srgbClr val="00B050"/>
                </a:solidFill>
              </a:rPr>
              <a:t>, </a:t>
            </a:r>
            <a:r>
              <a:rPr lang="en-US" b="1" dirty="0" err="1" smtClean="0">
                <a:solidFill>
                  <a:srgbClr val="00B050"/>
                </a:solidFill>
              </a:rPr>
              <a:t>los</a:t>
            </a:r>
            <a:r>
              <a:rPr lang="en-US" b="1" dirty="0" smtClean="0">
                <a:solidFill>
                  <a:srgbClr val="00B050"/>
                </a:solidFill>
              </a:rPr>
              <a:t> </a:t>
            </a:r>
            <a:r>
              <a:rPr lang="en-US" b="1" dirty="0" err="1" smtClean="0">
                <a:solidFill>
                  <a:srgbClr val="00B050"/>
                </a:solidFill>
              </a:rPr>
              <a:t>estudiantes</a:t>
            </a:r>
            <a:r>
              <a:rPr lang="en-US" b="1" dirty="0" smtClean="0">
                <a:solidFill>
                  <a:srgbClr val="00B050"/>
                </a:solidFill>
              </a:rPr>
              <a:t> </a:t>
            </a:r>
            <a:r>
              <a:rPr lang="en-US" b="1" dirty="0" err="1" smtClean="0">
                <a:solidFill>
                  <a:srgbClr val="00B050"/>
                </a:solidFill>
              </a:rPr>
              <a:t>diseñaron</a:t>
            </a:r>
            <a:r>
              <a:rPr lang="en-US" b="1" dirty="0" smtClean="0">
                <a:solidFill>
                  <a:srgbClr val="00B050"/>
                </a:solidFill>
              </a:rPr>
              <a:t> </a:t>
            </a:r>
            <a:r>
              <a:rPr lang="en-US" b="1" dirty="0" err="1" smtClean="0">
                <a:solidFill>
                  <a:srgbClr val="00B050"/>
                </a:solidFill>
              </a:rPr>
              <a:t>juegos</a:t>
            </a:r>
            <a:r>
              <a:rPr lang="en-US" b="1" dirty="0" smtClean="0">
                <a:solidFill>
                  <a:srgbClr val="00B050"/>
                </a:solidFill>
              </a:rPr>
              <a:t> de mesa con </a:t>
            </a:r>
            <a:r>
              <a:rPr lang="en-US" b="1" dirty="0" err="1" smtClean="0">
                <a:solidFill>
                  <a:srgbClr val="00B050"/>
                </a:solidFill>
              </a:rPr>
              <a:t>preguntas</a:t>
            </a:r>
            <a:r>
              <a:rPr lang="en-US" b="1" dirty="0" smtClean="0">
                <a:solidFill>
                  <a:srgbClr val="00B050"/>
                </a:solidFill>
              </a:rPr>
              <a:t> y </a:t>
            </a:r>
            <a:r>
              <a:rPr lang="en-US" b="1" dirty="0" err="1" smtClean="0">
                <a:solidFill>
                  <a:srgbClr val="00B050"/>
                </a:solidFill>
              </a:rPr>
              <a:t>respuestas</a:t>
            </a:r>
            <a:r>
              <a:rPr lang="en-US" b="1" dirty="0" smtClean="0">
                <a:solidFill>
                  <a:srgbClr val="00B050"/>
                </a:solidFill>
              </a:rPr>
              <a:t> de </a:t>
            </a:r>
            <a:r>
              <a:rPr lang="en-US" b="1" dirty="0" err="1" smtClean="0">
                <a:solidFill>
                  <a:srgbClr val="00B050"/>
                </a:solidFill>
              </a:rPr>
              <a:t>cultura</a:t>
            </a:r>
            <a:r>
              <a:rPr lang="en-US" b="1" dirty="0" smtClean="0">
                <a:solidFill>
                  <a:srgbClr val="00B050"/>
                </a:solidFill>
              </a:rPr>
              <a:t> general y </a:t>
            </a:r>
            <a:r>
              <a:rPr lang="en-US" b="1" dirty="0" err="1" smtClean="0">
                <a:solidFill>
                  <a:srgbClr val="00B050"/>
                </a:solidFill>
              </a:rPr>
              <a:t>utilizaron</a:t>
            </a:r>
            <a:r>
              <a:rPr lang="en-US" b="1" dirty="0" smtClean="0">
                <a:solidFill>
                  <a:srgbClr val="00B050"/>
                </a:solidFill>
              </a:rPr>
              <a:t> la </a:t>
            </a:r>
            <a:r>
              <a:rPr lang="en-US" b="1" dirty="0" err="1" smtClean="0">
                <a:solidFill>
                  <a:srgbClr val="00B050"/>
                </a:solidFill>
              </a:rPr>
              <a:t>tecnología</a:t>
            </a:r>
            <a:r>
              <a:rPr lang="en-US" b="1" dirty="0" smtClean="0">
                <a:solidFill>
                  <a:srgbClr val="00B050"/>
                </a:solidFill>
              </a:rPr>
              <a:t> para </a:t>
            </a:r>
            <a:r>
              <a:rPr lang="en-US" b="1" dirty="0" err="1" smtClean="0">
                <a:solidFill>
                  <a:srgbClr val="00B050"/>
                </a:solidFill>
              </a:rPr>
              <a:t>completar</a:t>
            </a:r>
            <a:r>
              <a:rPr lang="en-US" b="1" dirty="0" smtClean="0">
                <a:solidFill>
                  <a:srgbClr val="00B050"/>
                </a:solidFill>
              </a:rPr>
              <a:t> </a:t>
            </a:r>
            <a:r>
              <a:rPr lang="en-US" b="1" dirty="0" err="1" smtClean="0">
                <a:solidFill>
                  <a:srgbClr val="00B050"/>
                </a:solidFill>
              </a:rPr>
              <a:t>textos</a:t>
            </a:r>
            <a:r>
              <a:rPr lang="en-US" b="1" dirty="0" smtClean="0">
                <a:solidFill>
                  <a:srgbClr val="00B050"/>
                </a:solidFill>
              </a:rPr>
              <a:t> </a:t>
            </a:r>
            <a:r>
              <a:rPr lang="en-US" b="1" dirty="0" err="1" smtClean="0">
                <a:solidFill>
                  <a:srgbClr val="00B050"/>
                </a:solidFill>
              </a:rPr>
              <a:t>mediante</a:t>
            </a:r>
            <a:r>
              <a:rPr lang="en-US" b="1" dirty="0" smtClean="0">
                <a:solidFill>
                  <a:srgbClr val="00B050"/>
                </a:solidFill>
              </a:rPr>
              <a:t> </a:t>
            </a:r>
            <a:r>
              <a:rPr lang="en-US" b="1" dirty="0" err="1" smtClean="0">
                <a:solidFill>
                  <a:srgbClr val="00B050"/>
                </a:solidFill>
              </a:rPr>
              <a:t>juegos</a:t>
            </a:r>
            <a:r>
              <a:rPr lang="en-US" b="1" dirty="0" smtClean="0">
                <a:solidFill>
                  <a:srgbClr val="00B050"/>
                </a:solidFill>
              </a:rPr>
              <a:t> </a:t>
            </a:r>
            <a:r>
              <a:rPr lang="en-US" b="1" dirty="0" err="1" smtClean="0">
                <a:solidFill>
                  <a:srgbClr val="00B050"/>
                </a:solidFill>
              </a:rPr>
              <a:t>virtuales</a:t>
            </a:r>
            <a:r>
              <a:rPr lang="en-US" b="1" dirty="0" smtClean="0">
                <a:solidFill>
                  <a:srgbClr val="00B050"/>
                </a:solidFill>
              </a:rPr>
              <a:t>.  </a:t>
            </a:r>
            <a:r>
              <a:rPr lang="en-US" b="1" dirty="0" err="1" smtClean="0">
                <a:solidFill>
                  <a:srgbClr val="00B050"/>
                </a:solidFill>
              </a:rPr>
              <a:t>Finalmente</a:t>
            </a:r>
            <a:r>
              <a:rPr lang="en-US" b="1" dirty="0" smtClean="0">
                <a:solidFill>
                  <a:srgbClr val="00B050"/>
                </a:solidFill>
              </a:rPr>
              <a:t>, a </a:t>
            </a:r>
            <a:r>
              <a:rPr lang="en-US" b="1" dirty="0" err="1" smtClean="0">
                <a:solidFill>
                  <a:srgbClr val="00B050"/>
                </a:solidFill>
              </a:rPr>
              <a:t>partir</a:t>
            </a:r>
            <a:r>
              <a:rPr lang="en-US" b="1" dirty="0" smtClean="0">
                <a:solidFill>
                  <a:srgbClr val="00B050"/>
                </a:solidFill>
              </a:rPr>
              <a:t> del </a:t>
            </a:r>
            <a:r>
              <a:rPr lang="en-US" b="1" dirty="0" err="1" smtClean="0">
                <a:solidFill>
                  <a:srgbClr val="00B050"/>
                </a:solidFill>
              </a:rPr>
              <a:t>vocabulario</a:t>
            </a:r>
            <a:r>
              <a:rPr lang="en-US" b="1" dirty="0" smtClean="0">
                <a:solidFill>
                  <a:srgbClr val="00B050"/>
                </a:solidFill>
              </a:rPr>
              <a:t> y de las </a:t>
            </a:r>
            <a:r>
              <a:rPr lang="en-US" b="1" dirty="0" err="1" smtClean="0">
                <a:solidFill>
                  <a:srgbClr val="00B050"/>
                </a:solidFill>
              </a:rPr>
              <a:t>estructuras</a:t>
            </a:r>
            <a:r>
              <a:rPr lang="en-US" b="1" dirty="0" smtClean="0">
                <a:solidFill>
                  <a:srgbClr val="00B050"/>
                </a:solidFill>
              </a:rPr>
              <a:t> </a:t>
            </a:r>
            <a:r>
              <a:rPr lang="en-US" b="1" dirty="0" err="1" smtClean="0">
                <a:solidFill>
                  <a:srgbClr val="00B050"/>
                </a:solidFill>
              </a:rPr>
              <a:t>gramaticales</a:t>
            </a:r>
            <a:r>
              <a:rPr lang="en-US" b="1" dirty="0" smtClean="0">
                <a:solidFill>
                  <a:srgbClr val="00B050"/>
                </a:solidFill>
              </a:rPr>
              <a:t> </a:t>
            </a:r>
            <a:r>
              <a:rPr lang="en-US" b="1" dirty="0" err="1" smtClean="0">
                <a:solidFill>
                  <a:srgbClr val="00B050"/>
                </a:solidFill>
              </a:rPr>
              <a:t>aprendidas</a:t>
            </a:r>
            <a:r>
              <a:rPr lang="en-US" b="1" dirty="0" smtClean="0">
                <a:solidFill>
                  <a:srgbClr val="00B050"/>
                </a:solidFill>
              </a:rPr>
              <a:t>, </a:t>
            </a:r>
            <a:r>
              <a:rPr lang="en-US" b="1" dirty="0" err="1" smtClean="0">
                <a:solidFill>
                  <a:srgbClr val="00B050"/>
                </a:solidFill>
              </a:rPr>
              <a:t>diseñaron</a:t>
            </a:r>
            <a:r>
              <a:rPr lang="en-US" b="1" dirty="0" smtClean="0">
                <a:solidFill>
                  <a:srgbClr val="00B050"/>
                </a:solidFill>
              </a:rPr>
              <a:t> un </a:t>
            </a:r>
            <a:r>
              <a:rPr lang="en-US" b="1" dirty="0" err="1" smtClean="0">
                <a:solidFill>
                  <a:srgbClr val="00B050"/>
                </a:solidFill>
              </a:rPr>
              <a:t>juego</a:t>
            </a:r>
            <a:r>
              <a:rPr lang="en-US" b="1" dirty="0">
                <a:solidFill>
                  <a:srgbClr val="00B050"/>
                </a:solidFill>
              </a:rPr>
              <a:t> </a:t>
            </a:r>
            <a:r>
              <a:rPr lang="en-US" b="1" dirty="0" err="1" smtClean="0">
                <a:solidFill>
                  <a:srgbClr val="00B050"/>
                </a:solidFill>
              </a:rPr>
              <a:t>académico</a:t>
            </a:r>
            <a:r>
              <a:rPr lang="en-US" b="1" dirty="0" smtClean="0">
                <a:solidFill>
                  <a:srgbClr val="00B050"/>
                </a:solidFill>
              </a:rPr>
              <a:t> (Academic raceway), a </a:t>
            </a:r>
            <a:r>
              <a:rPr lang="en-US" b="1" dirty="0" err="1" smtClean="0">
                <a:solidFill>
                  <a:srgbClr val="00B050"/>
                </a:solidFill>
              </a:rPr>
              <a:t>través</a:t>
            </a:r>
            <a:r>
              <a:rPr lang="en-US" b="1" dirty="0" smtClean="0">
                <a:solidFill>
                  <a:srgbClr val="00B050"/>
                </a:solidFill>
              </a:rPr>
              <a:t> de </a:t>
            </a:r>
            <a:r>
              <a:rPr lang="en-US" b="1" dirty="0" err="1" smtClean="0">
                <a:solidFill>
                  <a:srgbClr val="00B050"/>
                </a:solidFill>
              </a:rPr>
              <a:t>una</a:t>
            </a:r>
            <a:r>
              <a:rPr lang="en-US" b="1" dirty="0" smtClean="0">
                <a:solidFill>
                  <a:srgbClr val="00B050"/>
                </a:solidFill>
              </a:rPr>
              <a:t> </a:t>
            </a:r>
            <a:r>
              <a:rPr lang="en-US" b="1" dirty="0" err="1" smtClean="0">
                <a:solidFill>
                  <a:srgbClr val="00B050"/>
                </a:solidFill>
              </a:rPr>
              <a:t>plantilla</a:t>
            </a:r>
            <a:r>
              <a:rPr lang="en-US" b="1" dirty="0" smtClean="0">
                <a:solidFill>
                  <a:srgbClr val="00B050"/>
                </a:solidFill>
              </a:rPr>
              <a:t> de </a:t>
            </a:r>
            <a:r>
              <a:rPr lang="en-US" b="1" dirty="0" err="1" smtClean="0">
                <a:solidFill>
                  <a:srgbClr val="00B050"/>
                </a:solidFill>
              </a:rPr>
              <a:t>powerpoint</a:t>
            </a:r>
            <a:r>
              <a:rPr lang="en-US" b="1" dirty="0" smtClean="0">
                <a:solidFill>
                  <a:srgbClr val="00B050"/>
                </a:solidFill>
              </a:rPr>
              <a:t>.</a:t>
            </a:r>
            <a:endParaRPr lang="es-CO" b="1" dirty="0">
              <a:solidFill>
                <a:srgbClr val="00B050"/>
              </a:solidFill>
            </a:endParaRPr>
          </a:p>
        </p:txBody>
      </p:sp>
    </p:spTree>
    <p:extLst>
      <p:ext uri="{BB962C8B-B14F-4D97-AF65-F5344CB8AC3E}">
        <p14:creationId xmlns:p14="http://schemas.microsoft.com/office/powerpoint/2010/main" val="8557229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015663"/>
          </a:xfrm>
          <a:prstGeom prst="rect">
            <a:avLst/>
          </a:prstGeom>
          <a:noFill/>
        </p:spPr>
        <p:txBody>
          <a:bodyPr wrap="square" rtlCol="0">
            <a:spAutoFit/>
          </a:bodyPr>
          <a:lstStyle/>
          <a:p>
            <a:pPr algn="ctr"/>
            <a:r>
              <a:rPr lang="es-CO" sz="6000" dirty="0" smtClean="0">
                <a:solidFill>
                  <a:schemeClr val="bg1"/>
                </a:solidFill>
                <a:latin typeface="Broadway" panose="04040905080B02020502" pitchFamily="82" charset="0"/>
              </a:rPr>
              <a:t>Para hacer</a:t>
            </a:r>
            <a:endParaRPr lang="es-CO" sz="2000" dirty="0">
              <a:solidFill>
                <a:schemeClr val="bg1"/>
              </a:solidFill>
              <a:latin typeface="Broadway" panose="04040905080B02020502" pitchFamily="82" charset="0"/>
            </a:endParaRPr>
          </a:p>
        </p:txBody>
      </p:sp>
      <p:pic>
        <p:nvPicPr>
          <p:cNvPr id="4" name="Imagen 3"/>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6155054" y="1474470"/>
            <a:ext cx="5120641" cy="3840480"/>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510" y="1474469"/>
            <a:ext cx="5372100" cy="4029075"/>
          </a:xfrm>
          <a:prstGeom prst="rect">
            <a:avLst/>
          </a:prstGeom>
        </p:spPr>
      </p:pic>
    </p:spTree>
    <p:extLst>
      <p:ext uri="{BB962C8B-B14F-4D97-AF65-F5344CB8AC3E}">
        <p14:creationId xmlns:p14="http://schemas.microsoft.com/office/powerpoint/2010/main" val="13991070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015663"/>
          </a:xfrm>
          <a:prstGeom prst="rect">
            <a:avLst/>
          </a:prstGeom>
          <a:noFill/>
        </p:spPr>
        <p:txBody>
          <a:bodyPr wrap="square" rtlCol="0">
            <a:spAutoFit/>
          </a:bodyPr>
          <a:lstStyle/>
          <a:p>
            <a:pPr algn="ctr"/>
            <a:r>
              <a:rPr lang="es-CO" sz="6000" dirty="0" smtClean="0">
                <a:solidFill>
                  <a:schemeClr val="bg1"/>
                </a:solidFill>
                <a:latin typeface="Broadway" panose="04040905080B02020502" pitchFamily="82" charset="0"/>
              </a:rPr>
              <a:t>Para hacer</a:t>
            </a:r>
            <a:endParaRPr lang="es-CO" sz="2000" dirty="0">
              <a:solidFill>
                <a:schemeClr val="bg1"/>
              </a:solidFill>
              <a:latin typeface="Broadway" panose="04040905080B02020502" pitchFamily="82"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9690" y="1598592"/>
            <a:ext cx="3653091" cy="4870787"/>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3729" y="1598592"/>
            <a:ext cx="3618801" cy="4825068"/>
          </a:xfrm>
          <a:prstGeom prst="rect">
            <a:avLst/>
          </a:prstGeom>
        </p:spPr>
      </p:pic>
    </p:spTree>
    <p:extLst>
      <p:ext uri="{BB962C8B-B14F-4D97-AF65-F5344CB8AC3E}">
        <p14:creationId xmlns:p14="http://schemas.microsoft.com/office/powerpoint/2010/main" val="1362892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3213" name="Picture 2077" descr="TN00546_"/>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1524001"/>
            <a:ext cx="8382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2075" descr="maz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381001"/>
            <a:ext cx="6629400" cy="42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225" name="Line 2089"/>
          <p:cNvSpPr>
            <a:spLocks noChangeShapeType="1"/>
          </p:cNvSpPr>
          <p:nvPr/>
        </p:nvSpPr>
        <p:spPr bwMode="auto">
          <a:xfrm>
            <a:off x="2819400" y="1752600"/>
            <a:ext cx="457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O"/>
          </a:p>
        </p:txBody>
      </p:sp>
      <p:sp>
        <p:nvSpPr>
          <p:cNvPr id="93226" name="Line 2090"/>
          <p:cNvSpPr>
            <a:spLocks noChangeShapeType="1"/>
          </p:cNvSpPr>
          <p:nvPr/>
        </p:nvSpPr>
        <p:spPr bwMode="auto">
          <a:xfrm flipV="1">
            <a:off x="3276600" y="762000"/>
            <a:ext cx="0" cy="990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O"/>
          </a:p>
        </p:txBody>
      </p:sp>
      <p:sp>
        <p:nvSpPr>
          <p:cNvPr id="93227" name="Line 2091"/>
          <p:cNvSpPr>
            <a:spLocks noChangeShapeType="1"/>
          </p:cNvSpPr>
          <p:nvPr/>
        </p:nvSpPr>
        <p:spPr bwMode="auto">
          <a:xfrm>
            <a:off x="3276600" y="762000"/>
            <a:ext cx="2362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O"/>
          </a:p>
        </p:txBody>
      </p:sp>
      <p:sp>
        <p:nvSpPr>
          <p:cNvPr id="93228" name="Line 2092"/>
          <p:cNvSpPr>
            <a:spLocks noChangeShapeType="1"/>
          </p:cNvSpPr>
          <p:nvPr/>
        </p:nvSpPr>
        <p:spPr bwMode="auto">
          <a:xfrm>
            <a:off x="5638800" y="762000"/>
            <a:ext cx="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O"/>
          </a:p>
        </p:txBody>
      </p:sp>
      <p:sp>
        <p:nvSpPr>
          <p:cNvPr id="93229" name="Line 2093"/>
          <p:cNvSpPr>
            <a:spLocks noChangeShapeType="1"/>
          </p:cNvSpPr>
          <p:nvPr/>
        </p:nvSpPr>
        <p:spPr bwMode="auto">
          <a:xfrm flipH="1">
            <a:off x="5334000" y="1981200"/>
            <a:ext cx="3048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O"/>
          </a:p>
        </p:txBody>
      </p:sp>
      <p:sp>
        <p:nvSpPr>
          <p:cNvPr id="93230" name="Line 2094"/>
          <p:cNvSpPr>
            <a:spLocks noChangeShapeType="1"/>
          </p:cNvSpPr>
          <p:nvPr/>
        </p:nvSpPr>
        <p:spPr bwMode="auto">
          <a:xfrm>
            <a:off x="5334000" y="1981200"/>
            <a:ext cx="0" cy="1981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O"/>
          </a:p>
        </p:txBody>
      </p:sp>
      <p:grpSp>
        <p:nvGrpSpPr>
          <p:cNvPr id="93242" name="Group 2106"/>
          <p:cNvGrpSpPr>
            <a:grpSpLocks/>
          </p:cNvGrpSpPr>
          <p:nvPr/>
        </p:nvGrpSpPr>
        <p:grpSpPr bwMode="auto">
          <a:xfrm>
            <a:off x="1752600" y="1600200"/>
            <a:ext cx="876300" cy="304800"/>
            <a:chOff x="192" y="1584"/>
            <a:chExt cx="552" cy="192"/>
          </a:xfrm>
        </p:grpSpPr>
        <p:grpSp>
          <p:nvGrpSpPr>
            <p:cNvPr id="10263" name="Group 2102"/>
            <p:cNvGrpSpPr>
              <a:grpSpLocks/>
            </p:cNvGrpSpPr>
            <p:nvPr/>
          </p:nvGrpSpPr>
          <p:grpSpPr bwMode="auto">
            <a:xfrm>
              <a:off x="192" y="1584"/>
              <a:ext cx="456" cy="192"/>
              <a:chOff x="192" y="1584"/>
              <a:chExt cx="456" cy="192"/>
            </a:xfrm>
          </p:grpSpPr>
          <p:sp>
            <p:nvSpPr>
              <p:cNvPr id="10267" name="Line 2101"/>
              <p:cNvSpPr>
                <a:spLocks noChangeShapeType="1"/>
              </p:cNvSpPr>
              <p:nvPr/>
            </p:nvSpPr>
            <p:spPr bwMode="auto">
              <a:xfrm rot="18900000" flipH="1">
                <a:off x="432" y="1488"/>
                <a:ext cx="0" cy="432"/>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O"/>
              </a:p>
            </p:txBody>
          </p:sp>
          <p:sp>
            <p:nvSpPr>
              <p:cNvPr id="10268" name="Rectangle 2098" descr="Large checker board"/>
              <p:cNvSpPr>
                <a:spLocks noChangeArrowheads="1"/>
              </p:cNvSpPr>
              <p:nvPr/>
            </p:nvSpPr>
            <p:spPr bwMode="auto">
              <a:xfrm rot="2700000">
                <a:off x="192" y="1584"/>
                <a:ext cx="192" cy="192"/>
              </a:xfrm>
              <a:prstGeom prst="rect">
                <a:avLst/>
              </a:prstGeom>
              <a:blipFill dpi="0" rotWithShape="0">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s-CO" altLang="es-CO"/>
              </a:p>
            </p:txBody>
          </p:sp>
        </p:grpSp>
        <p:grpSp>
          <p:nvGrpSpPr>
            <p:cNvPr id="10264" name="Group 2103"/>
            <p:cNvGrpSpPr>
              <a:grpSpLocks/>
            </p:cNvGrpSpPr>
            <p:nvPr/>
          </p:nvGrpSpPr>
          <p:grpSpPr bwMode="auto">
            <a:xfrm flipH="1">
              <a:off x="288" y="1584"/>
              <a:ext cx="456" cy="192"/>
              <a:chOff x="192" y="1584"/>
              <a:chExt cx="456" cy="192"/>
            </a:xfrm>
          </p:grpSpPr>
          <p:sp>
            <p:nvSpPr>
              <p:cNvPr id="10265" name="Line 2104"/>
              <p:cNvSpPr>
                <a:spLocks noChangeShapeType="1"/>
              </p:cNvSpPr>
              <p:nvPr/>
            </p:nvSpPr>
            <p:spPr bwMode="auto">
              <a:xfrm rot="18900000" flipH="1">
                <a:off x="432" y="1488"/>
                <a:ext cx="0" cy="432"/>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O"/>
              </a:p>
            </p:txBody>
          </p:sp>
          <p:sp>
            <p:nvSpPr>
              <p:cNvPr id="10266" name="Rectangle 2105" descr="Large checker board"/>
              <p:cNvSpPr>
                <a:spLocks noChangeArrowheads="1"/>
              </p:cNvSpPr>
              <p:nvPr/>
            </p:nvSpPr>
            <p:spPr bwMode="auto">
              <a:xfrm rot="2700000">
                <a:off x="192" y="1584"/>
                <a:ext cx="192" cy="192"/>
              </a:xfrm>
              <a:prstGeom prst="rect">
                <a:avLst/>
              </a:prstGeom>
              <a:blipFill dpi="0" rotWithShape="0">
                <a:blip r:embed="rId7"/>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s-CO" altLang="es-CO"/>
              </a:p>
            </p:txBody>
          </p:sp>
        </p:grpSp>
      </p:grpSp>
      <p:sp>
        <p:nvSpPr>
          <p:cNvPr id="10251" name="WordArt 2108"/>
          <p:cNvSpPr>
            <a:spLocks noChangeArrowheads="1" noChangeShapeType="1" noTextEdit="1"/>
          </p:cNvSpPr>
          <p:nvPr/>
        </p:nvSpPr>
        <p:spPr bwMode="auto">
          <a:xfrm>
            <a:off x="4438650" y="38100"/>
            <a:ext cx="3314700" cy="342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s-CO" b="1" i="1" kern="10">
                <a:solidFill>
                  <a:srgbClr val="FFFFFF"/>
                </a:solidFill>
                <a:effectLst>
                  <a:outerShdw dist="28398" dir="1593903" algn="ctr" rotWithShape="0">
                    <a:srgbClr val="CC0000"/>
                  </a:outerShdw>
                </a:effectLst>
                <a:latin typeface="Arial" panose="020B0604020202020204" pitchFamily="34" charset="0"/>
                <a:cs typeface="Arial" panose="020B0604020202020204" pitchFamily="34" charset="0"/>
              </a:rPr>
              <a:t>Academic Raceway 500</a:t>
            </a:r>
          </a:p>
        </p:txBody>
      </p:sp>
      <p:pic>
        <p:nvPicPr>
          <p:cNvPr id="93248" name="Picture 2112" descr="TN00546_"/>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3962401"/>
            <a:ext cx="8382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3249" name="Group 2113"/>
          <p:cNvGrpSpPr>
            <a:grpSpLocks/>
          </p:cNvGrpSpPr>
          <p:nvPr/>
        </p:nvGrpSpPr>
        <p:grpSpPr bwMode="auto">
          <a:xfrm>
            <a:off x="2819400" y="381000"/>
            <a:ext cx="6629400" cy="4267200"/>
            <a:chOff x="816" y="240"/>
            <a:chExt cx="4176" cy="2688"/>
          </a:xfrm>
        </p:grpSpPr>
        <p:sp>
          <p:nvSpPr>
            <p:cNvPr id="10261" name="Rectangle 2110"/>
            <p:cNvSpPr>
              <a:spLocks noChangeArrowheads="1"/>
            </p:cNvSpPr>
            <p:nvPr/>
          </p:nvSpPr>
          <p:spPr bwMode="auto">
            <a:xfrm>
              <a:off x="816" y="240"/>
              <a:ext cx="4176" cy="2688"/>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s-CO" altLang="es-CO"/>
            </a:p>
          </p:txBody>
        </p:sp>
        <p:pic>
          <p:nvPicPr>
            <p:cNvPr id="10262" name="Picture 2088" descr="TN00546_"/>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 y="1008"/>
              <a:ext cx="2885" cy="1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3253" name="Group 2117"/>
          <p:cNvGrpSpPr>
            <a:grpSpLocks/>
          </p:cNvGrpSpPr>
          <p:nvPr/>
        </p:nvGrpSpPr>
        <p:grpSpPr bwMode="auto">
          <a:xfrm>
            <a:off x="1568450" y="5116514"/>
            <a:ext cx="9099550" cy="674687"/>
            <a:chOff x="28" y="3223"/>
            <a:chExt cx="5732" cy="425"/>
          </a:xfrm>
        </p:grpSpPr>
        <p:sp>
          <p:nvSpPr>
            <p:cNvPr id="10259" name="Text Box 2082"/>
            <p:cNvSpPr txBox="1">
              <a:spLocks noChangeArrowheads="1"/>
            </p:cNvSpPr>
            <p:nvPr/>
          </p:nvSpPr>
          <p:spPr bwMode="auto">
            <a:xfrm>
              <a:off x="672" y="3264"/>
              <a:ext cx="50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s-CO" b="1">
                  <a:latin typeface="Arial" panose="020B0604020202020204" pitchFamily="34" charset="0"/>
                </a:rPr>
                <a:t>Ecosystem</a:t>
              </a:r>
            </a:p>
          </p:txBody>
        </p:sp>
        <p:pic>
          <p:nvPicPr>
            <p:cNvPr id="10260" name="Picture 2114" descr="Tool Box 05">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 y="3223"/>
              <a:ext cx="53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3252" name="Group 2116"/>
          <p:cNvGrpSpPr>
            <a:grpSpLocks/>
          </p:cNvGrpSpPr>
          <p:nvPr/>
        </p:nvGrpSpPr>
        <p:grpSpPr bwMode="auto">
          <a:xfrm>
            <a:off x="1568450" y="5802314"/>
            <a:ext cx="9099550" cy="674687"/>
            <a:chOff x="28" y="3655"/>
            <a:chExt cx="5732" cy="425"/>
          </a:xfrm>
        </p:grpSpPr>
        <p:sp>
          <p:nvSpPr>
            <p:cNvPr id="10257" name="Text Box 2083"/>
            <p:cNvSpPr txBox="1">
              <a:spLocks noChangeArrowheads="1"/>
            </p:cNvSpPr>
            <p:nvPr/>
          </p:nvSpPr>
          <p:spPr bwMode="auto">
            <a:xfrm>
              <a:off x="672" y="3744"/>
              <a:ext cx="50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s-CO" b="1">
                  <a:latin typeface="Arial" panose="020B0604020202020204" pitchFamily="34" charset="0"/>
                </a:rPr>
                <a:t>Area</a:t>
              </a:r>
            </a:p>
          </p:txBody>
        </p:sp>
        <p:pic>
          <p:nvPicPr>
            <p:cNvPr id="10258" name="Picture 2115" descr="Tool Box 05">
              <a:hlinkClick r:id="" action="ppaction://hlinkshowjump?jump=nextslide"/>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 y="3655"/>
              <a:ext cx="536"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3256" name="Rectangle 2120"/>
          <p:cNvSpPr>
            <a:spLocks noGrp="1" noChangeArrowheads="1"/>
          </p:cNvSpPr>
          <p:nvPr>
            <p:ph type="title"/>
          </p:nvPr>
        </p:nvSpPr>
        <p:spPr>
          <a:xfrm>
            <a:off x="1524000" y="4038600"/>
            <a:ext cx="9144000" cy="1066800"/>
          </a:xfrm>
        </p:spPr>
        <p:txBody>
          <a:bodyPr/>
          <a:lstStyle/>
          <a:p>
            <a:pPr eaLnBrk="1" hangingPunct="1"/>
            <a:r>
              <a:rPr lang="en-US" altLang="es-CO" sz="2800"/>
              <a:t>A(an) ____________  is made up of living things and the environment they live in.</a:t>
            </a:r>
          </a:p>
        </p:txBody>
      </p:sp>
    </p:spTree>
    <p:extLst>
      <p:ext uri="{BB962C8B-B14F-4D97-AF65-F5344CB8AC3E}">
        <p14:creationId xmlns:p14="http://schemas.microsoft.com/office/powerpoint/2010/main" val="1748336379"/>
      </p:ext>
    </p:extLst>
  </p:cSld>
  <p:clrMapOvr>
    <a:masterClrMapping/>
  </p:clrMapOvr>
  <p:transition advClick="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afterEffect">
                                  <p:stCondLst>
                                    <p:cond delay="0"/>
                                  </p:stCondLst>
                                  <p:childTnLst>
                                    <p:set>
                                      <p:cBhvr>
                                        <p:cTn id="6" dur="1" fill="hold">
                                          <p:stCondLst>
                                            <p:cond delay="0"/>
                                          </p:stCondLst>
                                        </p:cTn>
                                        <p:tgtEl>
                                          <p:spTgt spid="93242"/>
                                        </p:tgtEl>
                                        <p:attrNameLst>
                                          <p:attrName>style.visibility</p:attrName>
                                        </p:attrNameLst>
                                      </p:cBhvr>
                                      <p:to>
                                        <p:strVal val="visible"/>
                                      </p:to>
                                    </p:set>
                                    <p:anim calcmode="lin" valueType="num">
                                      <p:cBhvr>
                                        <p:cTn id="7" dur="5000" fill="hold"/>
                                        <p:tgtEl>
                                          <p:spTgt spid="93242"/>
                                        </p:tgtEl>
                                        <p:attrNameLst>
                                          <p:attrName>ppt_w</p:attrName>
                                        </p:attrNameLst>
                                      </p:cBhvr>
                                      <p:tavLst>
                                        <p:tav tm="0" fmla="#ppt_w*sin(2.5*pi*$)">
                                          <p:val>
                                            <p:fltVal val="0"/>
                                          </p:val>
                                        </p:tav>
                                        <p:tav tm="100000">
                                          <p:val>
                                            <p:fltVal val="1"/>
                                          </p:val>
                                        </p:tav>
                                      </p:tavLst>
                                    </p:anim>
                                    <p:anim calcmode="lin" valueType="num">
                                      <p:cBhvr>
                                        <p:cTn id="8" dur="5000" fill="hold"/>
                                        <p:tgtEl>
                                          <p:spTgt spid="93242"/>
                                        </p:tgtEl>
                                        <p:attrNameLst>
                                          <p:attrName>ppt_h</p:attrName>
                                        </p:attrNameLst>
                                      </p:cBhvr>
                                      <p:tavLst>
                                        <p:tav tm="0">
                                          <p:val>
                                            <p:strVal val="#ppt_h"/>
                                          </p:val>
                                        </p:tav>
                                        <p:tav tm="100000">
                                          <p:val>
                                            <p:strVal val="#ppt_h"/>
                                          </p:val>
                                        </p:tav>
                                      </p:tavLst>
                                    </p:anim>
                                  </p:childTnLst>
                                  <p:subTnLst>
                                    <p:set>
                                      <p:cBhvr override="childStyle">
                                        <p:cTn dur="1" fill="hold" display="0" masterRel="sameClick" afterEffect="1">
                                          <p:stCondLst>
                                            <p:cond evt="end" delay="0">
                                              <p:tn val="5"/>
                                            </p:cond>
                                          </p:stCondLst>
                                        </p:cTn>
                                        <p:tgtEl>
                                          <p:spTgt spid="93242"/>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2" name="enginestart2.wav"/>
                                        </p:tgtEl>
                                      </p:cMediaNode>
                                    </p:audio>
                                  </p:subTnLst>
                                </p:cTn>
                              </p:par>
                            </p:childTnLst>
                          </p:cTn>
                        </p:par>
                        <p:par>
                          <p:cTn id="9" fill="hold" nodeType="afterGroup">
                            <p:stCondLst>
                              <p:cond delay="5000"/>
                            </p:stCondLst>
                            <p:childTnLst>
                              <p:par>
                                <p:cTn id="10" presetID="2" presetClass="entr" presetSubtype="8" fill="hold" nodeType="afterEffect">
                                  <p:stCondLst>
                                    <p:cond delay="0"/>
                                  </p:stCondLst>
                                  <p:childTnLst>
                                    <p:set>
                                      <p:cBhvr>
                                        <p:cTn id="11" dur="1" fill="hold">
                                          <p:stCondLst>
                                            <p:cond delay="0"/>
                                          </p:stCondLst>
                                        </p:cTn>
                                        <p:tgtEl>
                                          <p:spTgt spid="93213"/>
                                        </p:tgtEl>
                                        <p:attrNameLst>
                                          <p:attrName>style.visibility</p:attrName>
                                        </p:attrNameLst>
                                      </p:cBhvr>
                                      <p:to>
                                        <p:strVal val="visible"/>
                                      </p:to>
                                    </p:set>
                                    <p:anim calcmode="lin" valueType="num">
                                      <p:cBhvr additive="base">
                                        <p:cTn id="12" dur="500" fill="hold"/>
                                        <p:tgtEl>
                                          <p:spTgt spid="93213"/>
                                        </p:tgtEl>
                                        <p:attrNameLst>
                                          <p:attrName>ppt_x</p:attrName>
                                        </p:attrNameLst>
                                      </p:cBhvr>
                                      <p:tavLst>
                                        <p:tav tm="0">
                                          <p:val>
                                            <p:strVal val="0-#ppt_w/2"/>
                                          </p:val>
                                        </p:tav>
                                        <p:tav tm="100000">
                                          <p:val>
                                            <p:strVal val="#ppt_x"/>
                                          </p:val>
                                        </p:tav>
                                      </p:tavLst>
                                    </p:anim>
                                    <p:anim calcmode="lin" valueType="num">
                                      <p:cBhvr additive="base">
                                        <p:cTn id="13" dur="500" fill="hold"/>
                                        <p:tgtEl>
                                          <p:spTgt spid="93213"/>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10"/>
                                            </p:cond>
                                          </p:stCondLst>
                                        </p:cTn>
                                        <p:tgtEl>
                                          <p:spTgt spid="93213"/>
                                        </p:tgtEl>
                                        <p:attrNameLst>
                                          <p:attrName>style.visibility</p:attrName>
                                        </p:attrNameLst>
                                      </p:cBhvr>
                                      <p:to>
                                        <p:strVal val="hidden"/>
                                      </p:to>
                                    </p:set>
                                  </p:subTnLst>
                                </p:cTn>
                              </p:par>
                            </p:childTnLst>
                          </p:cTn>
                        </p:par>
                        <p:par>
                          <p:cTn id="14" fill="hold" nodeType="afterGroup">
                            <p:stCondLst>
                              <p:cond delay="5500"/>
                            </p:stCondLst>
                            <p:childTnLst>
                              <p:par>
                                <p:cTn id="15" presetID="22" presetClass="entr" presetSubtype="8" fill="hold" nodeType="afterEffect">
                                  <p:stCondLst>
                                    <p:cond delay="0"/>
                                  </p:stCondLst>
                                  <p:childTnLst>
                                    <p:set>
                                      <p:cBhvr>
                                        <p:cTn id="16" dur="1" fill="hold">
                                          <p:stCondLst>
                                            <p:cond delay="0"/>
                                          </p:stCondLst>
                                        </p:cTn>
                                        <p:tgtEl>
                                          <p:spTgt spid="93225"/>
                                        </p:tgtEl>
                                        <p:attrNameLst>
                                          <p:attrName>style.visibility</p:attrName>
                                        </p:attrNameLst>
                                      </p:cBhvr>
                                      <p:to>
                                        <p:strVal val="visible"/>
                                      </p:to>
                                    </p:set>
                                    <p:animEffect transition="in" filter="wipe(left)">
                                      <p:cBhvr>
                                        <p:cTn id="17" dur="500"/>
                                        <p:tgtEl>
                                          <p:spTgt spid="93225"/>
                                        </p:tgtEl>
                                      </p:cBhvr>
                                    </p:animEffect>
                                  </p:childTnLst>
                                  <p:subTnLst>
                                    <p:audio>
                                      <p:cMediaNode>
                                        <p:cTn display="0" masterRel="sameClick">
                                          <p:stCondLst>
                                            <p:cond evt="begin" delay="0">
                                              <p:tn val="15"/>
                                            </p:cond>
                                          </p:stCondLst>
                                          <p:endCondLst>
                                            <p:cond evt="onStopAudio" delay="0">
                                              <p:tgtEl>
                                                <p:sldTgt/>
                                              </p:tgtEl>
                                            </p:cond>
                                          </p:endCondLst>
                                        </p:cTn>
                                        <p:tgtEl>
                                          <p:sndTgt r:embed="rId3" name="driveby.wav"/>
                                        </p:tgtEl>
                                      </p:cMediaNode>
                                    </p:audio>
                                  </p:subTnLst>
                                </p:cTn>
                              </p:par>
                            </p:childTnLst>
                          </p:cTn>
                        </p:par>
                        <p:par>
                          <p:cTn id="18" fill="hold" nodeType="afterGroup">
                            <p:stCondLst>
                              <p:cond delay="6000"/>
                            </p:stCondLst>
                            <p:childTnLst>
                              <p:par>
                                <p:cTn id="19" presetID="22" presetClass="entr" presetSubtype="4" fill="hold" nodeType="afterEffect">
                                  <p:stCondLst>
                                    <p:cond delay="0"/>
                                  </p:stCondLst>
                                  <p:childTnLst>
                                    <p:set>
                                      <p:cBhvr>
                                        <p:cTn id="20" dur="1" fill="hold">
                                          <p:stCondLst>
                                            <p:cond delay="0"/>
                                          </p:stCondLst>
                                        </p:cTn>
                                        <p:tgtEl>
                                          <p:spTgt spid="93226"/>
                                        </p:tgtEl>
                                        <p:attrNameLst>
                                          <p:attrName>style.visibility</p:attrName>
                                        </p:attrNameLst>
                                      </p:cBhvr>
                                      <p:to>
                                        <p:strVal val="visible"/>
                                      </p:to>
                                    </p:set>
                                    <p:animEffect transition="in" filter="wipe(down)">
                                      <p:cBhvr>
                                        <p:cTn id="21" dur="500"/>
                                        <p:tgtEl>
                                          <p:spTgt spid="93226"/>
                                        </p:tgtEl>
                                      </p:cBhvr>
                                    </p:animEffect>
                                  </p:childTnLst>
                                </p:cTn>
                              </p:par>
                            </p:childTnLst>
                          </p:cTn>
                        </p:par>
                        <p:par>
                          <p:cTn id="22" fill="hold" nodeType="afterGroup">
                            <p:stCondLst>
                              <p:cond delay="6500"/>
                            </p:stCondLst>
                            <p:childTnLst>
                              <p:par>
                                <p:cTn id="23" presetID="22" presetClass="entr" presetSubtype="8" fill="hold" nodeType="afterEffect">
                                  <p:stCondLst>
                                    <p:cond delay="0"/>
                                  </p:stCondLst>
                                  <p:childTnLst>
                                    <p:set>
                                      <p:cBhvr>
                                        <p:cTn id="24" dur="1" fill="hold">
                                          <p:stCondLst>
                                            <p:cond delay="0"/>
                                          </p:stCondLst>
                                        </p:cTn>
                                        <p:tgtEl>
                                          <p:spTgt spid="93227"/>
                                        </p:tgtEl>
                                        <p:attrNameLst>
                                          <p:attrName>style.visibility</p:attrName>
                                        </p:attrNameLst>
                                      </p:cBhvr>
                                      <p:to>
                                        <p:strVal val="visible"/>
                                      </p:to>
                                    </p:set>
                                    <p:animEffect transition="in" filter="wipe(left)">
                                      <p:cBhvr>
                                        <p:cTn id="25" dur="500"/>
                                        <p:tgtEl>
                                          <p:spTgt spid="93227"/>
                                        </p:tgtEl>
                                      </p:cBhvr>
                                    </p:animEffect>
                                  </p:childTnLst>
                                </p:cTn>
                              </p:par>
                            </p:childTnLst>
                          </p:cTn>
                        </p:par>
                        <p:par>
                          <p:cTn id="26" fill="hold" nodeType="afterGroup">
                            <p:stCondLst>
                              <p:cond delay="7000"/>
                            </p:stCondLst>
                            <p:childTnLst>
                              <p:par>
                                <p:cTn id="27" presetID="22" presetClass="entr" presetSubtype="1" fill="hold" nodeType="afterEffect">
                                  <p:stCondLst>
                                    <p:cond delay="0"/>
                                  </p:stCondLst>
                                  <p:childTnLst>
                                    <p:set>
                                      <p:cBhvr>
                                        <p:cTn id="28" dur="1" fill="hold">
                                          <p:stCondLst>
                                            <p:cond delay="0"/>
                                          </p:stCondLst>
                                        </p:cTn>
                                        <p:tgtEl>
                                          <p:spTgt spid="93228"/>
                                        </p:tgtEl>
                                        <p:attrNameLst>
                                          <p:attrName>style.visibility</p:attrName>
                                        </p:attrNameLst>
                                      </p:cBhvr>
                                      <p:to>
                                        <p:strVal val="visible"/>
                                      </p:to>
                                    </p:set>
                                    <p:animEffect transition="in" filter="wipe(up)">
                                      <p:cBhvr>
                                        <p:cTn id="29" dur="500"/>
                                        <p:tgtEl>
                                          <p:spTgt spid="93228"/>
                                        </p:tgtEl>
                                      </p:cBhvr>
                                    </p:animEffect>
                                  </p:childTnLst>
                                </p:cTn>
                              </p:par>
                            </p:childTnLst>
                          </p:cTn>
                        </p:par>
                        <p:par>
                          <p:cTn id="30" fill="hold" nodeType="afterGroup">
                            <p:stCondLst>
                              <p:cond delay="7500"/>
                            </p:stCondLst>
                            <p:childTnLst>
                              <p:par>
                                <p:cTn id="31" presetID="22" presetClass="entr" presetSubtype="2" fill="hold" nodeType="afterEffect">
                                  <p:stCondLst>
                                    <p:cond delay="0"/>
                                  </p:stCondLst>
                                  <p:childTnLst>
                                    <p:set>
                                      <p:cBhvr>
                                        <p:cTn id="32" dur="1" fill="hold">
                                          <p:stCondLst>
                                            <p:cond delay="0"/>
                                          </p:stCondLst>
                                        </p:cTn>
                                        <p:tgtEl>
                                          <p:spTgt spid="93229"/>
                                        </p:tgtEl>
                                        <p:attrNameLst>
                                          <p:attrName>style.visibility</p:attrName>
                                        </p:attrNameLst>
                                      </p:cBhvr>
                                      <p:to>
                                        <p:strVal val="visible"/>
                                      </p:to>
                                    </p:set>
                                    <p:animEffect transition="in" filter="wipe(right)">
                                      <p:cBhvr>
                                        <p:cTn id="33" dur="500"/>
                                        <p:tgtEl>
                                          <p:spTgt spid="93229"/>
                                        </p:tgtEl>
                                      </p:cBhvr>
                                    </p:animEffect>
                                  </p:childTnLst>
                                </p:cTn>
                              </p:par>
                            </p:childTnLst>
                          </p:cTn>
                        </p:par>
                        <p:par>
                          <p:cTn id="34" fill="hold" nodeType="afterGroup">
                            <p:stCondLst>
                              <p:cond delay="8000"/>
                            </p:stCondLst>
                            <p:childTnLst>
                              <p:par>
                                <p:cTn id="35" presetID="22" presetClass="entr" presetSubtype="1" fill="hold" nodeType="afterEffect">
                                  <p:stCondLst>
                                    <p:cond delay="0"/>
                                  </p:stCondLst>
                                  <p:childTnLst>
                                    <p:set>
                                      <p:cBhvr>
                                        <p:cTn id="36" dur="1" fill="hold">
                                          <p:stCondLst>
                                            <p:cond delay="0"/>
                                          </p:stCondLst>
                                        </p:cTn>
                                        <p:tgtEl>
                                          <p:spTgt spid="93230"/>
                                        </p:tgtEl>
                                        <p:attrNameLst>
                                          <p:attrName>style.visibility</p:attrName>
                                        </p:attrNameLst>
                                      </p:cBhvr>
                                      <p:to>
                                        <p:strVal val="visible"/>
                                      </p:to>
                                    </p:set>
                                    <p:animEffect transition="in" filter="wipe(up)">
                                      <p:cBhvr>
                                        <p:cTn id="37" dur="500"/>
                                        <p:tgtEl>
                                          <p:spTgt spid="93230"/>
                                        </p:tgtEl>
                                      </p:cBhvr>
                                    </p:animEffect>
                                  </p:childTnLst>
                                </p:cTn>
                              </p:par>
                            </p:childTnLst>
                          </p:cTn>
                        </p:par>
                        <p:par>
                          <p:cTn id="38" fill="hold" nodeType="afterGroup">
                            <p:stCondLst>
                              <p:cond delay="8500"/>
                            </p:stCondLst>
                            <p:childTnLst>
                              <p:par>
                                <p:cTn id="39" presetID="23" presetClass="entr" presetSubtype="16" fill="hold" nodeType="afterEffect">
                                  <p:stCondLst>
                                    <p:cond delay="0"/>
                                  </p:stCondLst>
                                  <p:childTnLst>
                                    <p:set>
                                      <p:cBhvr>
                                        <p:cTn id="40" dur="1" fill="hold">
                                          <p:stCondLst>
                                            <p:cond delay="0"/>
                                          </p:stCondLst>
                                        </p:cTn>
                                        <p:tgtEl>
                                          <p:spTgt spid="93248"/>
                                        </p:tgtEl>
                                        <p:attrNameLst>
                                          <p:attrName>style.visibility</p:attrName>
                                        </p:attrNameLst>
                                      </p:cBhvr>
                                      <p:to>
                                        <p:strVal val="visible"/>
                                      </p:to>
                                    </p:set>
                                    <p:anim calcmode="lin" valueType="num">
                                      <p:cBhvr>
                                        <p:cTn id="41" dur="500" fill="hold"/>
                                        <p:tgtEl>
                                          <p:spTgt spid="93248"/>
                                        </p:tgtEl>
                                        <p:attrNameLst>
                                          <p:attrName>ppt_w</p:attrName>
                                        </p:attrNameLst>
                                      </p:cBhvr>
                                      <p:tavLst>
                                        <p:tav tm="0">
                                          <p:val>
                                            <p:fltVal val="0"/>
                                          </p:val>
                                        </p:tav>
                                        <p:tav tm="100000">
                                          <p:val>
                                            <p:strVal val="#ppt_w"/>
                                          </p:val>
                                        </p:tav>
                                      </p:tavLst>
                                    </p:anim>
                                    <p:anim calcmode="lin" valueType="num">
                                      <p:cBhvr>
                                        <p:cTn id="42" dur="500" fill="hold"/>
                                        <p:tgtEl>
                                          <p:spTgt spid="93248"/>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39"/>
                                            </p:cond>
                                          </p:stCondLst>
                                          <p:endCondLst>
                                            <p:cond evt="onStopAudio" delay="0">
                                              <p:tgtEl>
                                                <p:sldTgt/>
                                              </p:tgtEl>
                                            </p:cond>
                                          </p:endCondLst>
                                        </p:cTn>
                                        <p:tgtEl>
                                          <p:sndTgt r:embed="rId4" name="carbrake.wav"/>
                                        </p:tgtEl>
                                      </p:cMediaNode>
                                    </p:audio>
                                  </p:subTnLst>
                                </p:cTn>
                              </p:par>
                            </p:childTnLst>
                          </p:cTn>
                        </p:par>
                        <p:par>
                          <p:cTn id="43" fill="hold" nodeType="afterGroup">
                            <p:stCondLst>
                              <p:cond delay="9000"/>
                            </p:stCondLst>
                            <p:childTnLst>
                              <p:par>
                                <p:cTn id="44" presetID="22" presetClass="entr" presetSubtype="8" fill="hold" grpId="0" nodeType="afterEffect">
                                  <p:stCondLst>
                                    <p:cond delay="0"/>
                                  </p:stCondLst>
                                  <p:childTnLst>
                                    <p:set>
                                      <p:cBhvr>
                                        <p:cTn id="45" dur="1" fill="hold">
                                          <p:stCondLst>
                                            <p:cond delay="0"/>
                                          </p:stCondLst>
                                        </p:cTn>
                                        <p:tgtEl>
                                          <p:spTgt spid="93256"/>
                                        </p:tgtEl>
                                        <p:attrNameLst>
                                          <p:attrName>style.visibility</p:attrName>
                                        </p:attrNameLst>
                                      </p:cBhvr>
                                      <p:to>
                                        <p:strVal val="visible"/>
                                      </p:to>
                                    </p:set>
                                    <p:animEffect transition="in" filter="wipe(left)">
                                      <p:cBhvr>
                                        <p:cTn id="46" dur="500"/>
                                        <p:tgtEl>
                                          <p:spTgt spid="93256"/>
                                        </p:tgtEl>
                                      </p:cBhvr>
                                    </p:animEffect>
                                  </p:childTnLst>
                                </p:cTn>
                              </p:par>
                            </p:childTnLst>
                          </p:cTn>
                        </p:par>
                        <p:par>
                          <p:cTn id="47" fill="hold" nodeType="afterGroup">
                            <p:stCondLst>
                              <p:cond delay="9500"/>
                            </p:stCondLst>
                            <p:childTnLst>
                              <p:par>
                                <p:cTn id="48" presetID="22" presetClass="entr" presetSubtype="8" fill="hold" nodeType="afterEffect">
                                  <p:stCondLst>
                                    <p:cond delay="0"/>
                                  </p:stCondLst>
                                  <p:childTnLst>
                                    <p:set>
                                      <p:cBhvr>
                                        <p:cTn id="49" dur="1" fill="hold">
                                          <p:stCondLst>
                                            <p:cond delay="0"/>
                                          </p:stCondLst>
                                        </p:cTn>
                                        <p:tgtEl>
                                          <p:spTgt spid="93253"/>
                                        </p:tgtEl>
                                        <p:attrNameLst>
                                          <p:attrName>style.visibility</p:attrName>
                                        </p:attrNameLst>
                                      </p:cBhvr>
                                      <p:to>
                                        <p:strVal val="visible"/>
                                      </p:to>
                                    </p:set>
                                    <p:animEffect transition="in" filter="wipe(left)">
                                      <p:cBhvr>
                                        <p:cTn id="50" dur="500"/>
                                        <p:tgtEl>
                                          <p:spTgt spid="93253"/>
                                        </p:tgtEl>
                                      </p:cBhvr>
                                    </p:animEffect>
                                  </p:childTnLst>
                                </p:cTn>
                              </p:par>
                            </p:childTnLst>
                          </p:cTn>
                        </p:par>
                        <p:par>
                          <p:cTn id="51" fill="hold" nodeType="afterGroup">
                            <p:stCondLst>
                              <p:cond delay="10000"/>
                            </p:stCondLst>
                            <p:childTnLst>
                              <p:par>
                                <p:cTn id="52" presetID="22" presetClass="entr" presetSubtype="8" fill="hold" nodeType="afterEffect">
                                  <p:stCondLst>
                                    <p:cond delay="0"/>
                                  </p:stCondLst>
                                  <p:childTnLst>
                                    <p:set>
                                      <p:cBhvr>
                                        <p:cTn id="53" dur="1" fill="hold">
                                          <p:stCondLst>
                                            <p:cond delay="0"/>
                                          </p:stCondLst>
                                        </p:cTn>
                                        <p:tgtEl>
                                          <p:spTgt spid="93252"/>
                                        </p:tgtEl>
                                        <p:attrNameLst>
                                          <p:attrName>style.visibility</p:attrName>
                                        </p:attrNameLst>
                                      </p:cBhvr>
                                      <p:to>
                                        <p:strVal val="visible"/>
                                      </p:to>
                                    </p:set>
                                    <p:animEffect transition="in" filter="wipe(left)">
                                      <p:cBhvr>
                                        <p:cTn id="54" dur="500"/>
                                        <p:tgtEl>
                                          <p:spTgt spid="93252"/>
                                        </p:tgtEl>
                                      </p:cBhvr>
                                    </p:animEffect>
                                  </p:childTnLst>
                                </p:cTn>
                              </p:par>
                            </p:childTnLst>
                          </p:cTn>
                        </p:par>
                        <p:par>
                          <p:cTn id="55" fill="hold" nodeType="afterGroup">
                            <p:stCondLst>
                              <p:cond delay="10500"/>
                            </p:stCondLst>
                            <p:childTnLst>
                              <p:par>
                                <p:cTn id="56" presetID="23" presetClass="entr" presetSubtype="16" fill="hold" nodeType="afterEffect">
                                  <p:stCondLst>
                                    <p:cond delay="1000"/>
                                  </p:stCondLst>
                                  <p:childTnLst>
                                    <p:set>
                                      <p:cBhvr>
                                        <p:cTn id="57" dur="1" fill="hold">
                                          <p:stCondLst>
                                            <p:cond delay="0"/>
                                          </p:stCondLst>
                                        </p:cTn>
                                        <p:tgtEl>
                                          <p:spTgt spid="93249"/>
                                        </p:tgtEl>
                                        <p:attrNameLst>
                                          <p:attrName>style.visibility</p:attrName>
                                        </p:attrNameLst>
                                      </p:cBhvr>
                                      <p:to>
                                        <p:strVal val="visible"/>
                                      </p:to>
                                    </p:set>
                                    <p:anim calcmode="lin" valueType="num">
                                      <p:cBhvr>
                                        <p:cTn id="58" dur="500" fill="hold"/>
                                        <p:tgtEl>
                                          <p:spTgt spid="93249"/>
                                        </p:tgtEl>
                                        <p:attrNameLst>
                                          <p:attrName>ppt_w</p:attrName>
                                        </p:attrNameLst>
                                      </p:cBhvr>
                                      <p:tavLst>
                                        <p:tav tm="0">
                                          <p:val>
                                            <p:fltVal val="0"/>
                                          </p:val>
                                        </p:tav>
                                        <p:tav tm="100000">
                                          <p:val>
                                            <p:strVal val="#ppt_w"/>
                                          </p:val>
                                        </p:tav>
                                      </p:tavLst>
                                    </p:anim>
                                    <p:anim calcmode="lin" valueType="num">
                                      <p:cBhvr>
                                        <p:cTn id="59" dur="500" fill="hold"/>
                                        <p:tgtEl>
                                          <p:spTgt spid="932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56"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015663"/>
          </a:xfrm>
          <a:prstGeom prst="rect">
            <a:avLst/>
          </a:prstGeom>
          <a:noFill/>
        </p:spPr>
        <p:txBody>
          <a:bodyPr wrap="square" rtlCol="0">
            <a:spAutoFit/>
          </a:bodyPr>
          <a:lstStyle/>
          <a:p>
            <a:pPr algn="ctr"/>
            <a:r>
              <a:rPr lang="es-CO" sz="6000" dirty="0" smtClean="0">
                <a:solidFill>
                  <a:schemeClr val="bg1"/>
                </a:solidFill>
                <a:latin typeface="Broadway" panose="04040905080B02020502" pitchFamily="82" charset="0"/>
              </a:rPr>
              <a:t>Evaluación</a:t>
            </a:r>
            <a:endParaRPr lang="es-CO" sz="2000" dirty="0">
              <a:solidFill>
                <a:schemeClr val="bg1"/>
              </a:solidFill>
              <a:latin typeface="Broadway" panose="04040905080B02020502" pitchFamily="82" charset="0"/>
            </a:endParaRPr>
          </a:p>
        </p:txBody>
      </p:sp>
      <p:sp>
        <p:nvSpPr>
          <p:cNvPr id="4" name="CuadroTexto 3"/>
          <p:cNvSpPr txBox="1"/>
          <p:nvPr/>
        </p:nvSpPr>
        <p:spPr>
          <a:xfrm>
            <a:off x="1177289" y="2023110"/>
            <a:ext cx="9681211" cy="3416320"/>
          </a:xfrm>
          <a:prstGeom prst="rect">
            <a:avLst/>
          </a:prstGeom>
          <a:noFill/>
        </p:spPr>
        <p:txBody>
          <a:bodyPr wrap="square" rtlCol="0">
            <a:spAutoFit/>
          </a:bodyPr>
          <a:lstStyle/>
          <a:p>
            <a:pPr algn="just"/>
            <a:r>
              <a:rPr lang="en-US" b="1" dirty="0" smtClean="0">
                <a:solidFill>
                  <a:srgbClr val="7030A0"/>
                </a:solidFill>
              </a:rPr>
              <a:t>Para </a:t>
            </a:r>
            <a:r>
              <a:rPr lang="en-US" b="1" dirty="0" err="1" smtClean="0">
                <a:solidFill>
                  <a:srgbClr val="7030A0"/>
                </a:solidFill>
              </a:rPr>
              <a:t>evaluar</a:t>
            </a:r>
            <a:r>
              <a:rPr lang="en-US" b="1" dirty="0" smtClean="0">
                <a:solidFill>
                  <a:srgbClr val="7030A0"/>
                </a:solidFill>
              </a:rPr>
              <a:t> las </a:t>
            </a:r>
            <a:r>
              <a:rPr lang="en-US" b="1" dirty="0" err="1" smtClean="0">
                <a:solidFill>
                  <a:srgbClr val="7030A0"/>
                </a:solidFill>
              </a:rPr>
              <a:t>cuatro</a:t>
            </a:r>
            <a:r>
              <a:rPr lang="en-US" b="1" dirty="0" smtClean="0">
                <a:solidFill>
                  <a:srgbClr val="7030A0"/>
                </a:solidFill>
              </a:rPr>
              <a:t> </a:t>
            </a:r>
            <a:r>
              <a:rPr lang="en-US" b="1" dirty="0" err="1" smtClean="0">
                <a:solidFill>
                  <a:srgbClr val="7030A0"/>
                </a:solidFill>
              </a:rPr>
              <a:t>habilidades</a:t>
            </a:r>
            <a:r>
              <a:rPr lang="en-US" b="1" dirty="0" smtClean="0">
                <a:solidFill>
                  <a:srgbClr val="7030A0"/>
                </a:solidFill>
              </a:rPr>
              <a:t> de </a:t>
            </a:r>
            <a:r>
              <a:rPr lang="en-US" b="1" dirty="0" err="1" smtClean="0">
                <a:solidFill>
                  <a:srgbClr val="7030A0"/>
                </a:solidFill>
              </a:rPr>
              <a:t>los</a:t>
            </a:r>
            <a:r>
              <a:rPr lang="en-US" b="1" dirty="0" smtClean="0">
                <a:solidFill>
                  <a:srgbClr val="7030A0"/>
                </a:solidFill>
              </a:rPr>
              <a:t> </a:t>
            </a:r>
            <a:r>
              <a:rPr lang="en-US" b="1" dirty="0" err="1" smtClean="0">
                <a:solidFill>
                  <a:srgbClr val="7030A0"/>
                </a:solidFill>
              </a:rPr>
              <a:t>estudiantes</a:t>
            </a:r>
            <a:r>
              <a:rPr lang="en-US" b="1" dirty="0" smtClean="0">
                <a:solidFill>
                  <a:srgbClr val="7030A0"/>
                </a:solidFill>
              </a:rPr>
              <a:t> (</a:t>
            </a:r>
            <a:r>
              <a:rPr lang="en-US" b="1" dirty="0" err="1" smtClean="0">
                <a:solidFill>
                  <a:srgbClr val="7030A0"/>
                </a:solidFill>
              </a:rPr>
              <a:t>en</a:t>
            </a:r>
            <a:r>
              <a:rPr lang="en-US" b="1" dirty="0" smtClean="0">
                <a:solidFill>
                  <a:srgbClr val="7030A0"/>
                </a:solidFill>
              </a:rPr>
              <a:t> </a:t>
            </a:r>
            <a:r>
              <a:rPr lang="en-US" b="1" dirty="0" err="1" smtClean="0">
                <a:solidFill>
                  <a:srgbClr val="7030A0"/>
                </a:solidFill>
              </a:rPr>
              <a:t>lectura</a:t>
            </a:r>
            <a:r>
              <a:rPr lang="en-US" b="1" dirty="0" smtClean="0">
                <a:solidFill>
                  <a:srgbClr val="7030A0"/>
                </a:solidFill>
              </a:rPr>
              <a:t>, </a:t>
            </a:r>
            <a:r>
              <a:rPr lang="en-US" b="1" dirty="0" err="1" smtClean="0">
                <a:solidFill>
                  <a:srgbClr val="7030A0"/>
                </a:solidFill>
              </a:rPr>
              <a:t>escritura</a:t>
            </a:r>
            <a:r>
              <a:rPr lang="en-US" b="1" dirty="0" smtClean="0">
                <a:solidFill>
                  <a:srgbClr val="7030A0"/>
                </a:solidFill>
              </a:rPr>
              <a:t>, </a:t>
            </a:r>
            <a:r>
              <a:rPr lang="en-US" b="1" dirty="0" err="1" smtClean="0">
                <a:solidFill>
                  <a:srgbClr val="7030A0"/>
                </a:solidFill>
              </a:rPr>
              <a:t>escucha</a:t>
            </a:r>
            <a:r>
              <a:rPr lang="en-US" b="1" dirty="0" smtClean="0">
                <a:solidFill>
                  <a:srgbClr val="7030A0"/>
                </a:solidFill>
              </a:rPr>
              <a:t> y </a:t>
            </a:r>
            <a:r>
              <a:rPr lang="en-US" b="1" dirty="0" err="1" smtClean="0">
                <a:solidFill>
                  <a:srgbClr val="7030A0"/>
                </a:solidFill>
              </a:rPr>
              <a:t>antetodo</a:t>
            </a:r>
            <a:r>
              <a:rPr lang="en-US" b="1" dirty="0" smtClean="0">
                <a:solidFill>
                  <a:srgbClr val="7030A0"/>
                </a:solidFill>
              </a:rPr>
              <a:t> </a:t>
            </a:r>
            <a:r>
              <a:rPr lang="en-US" b="1" dirty="0" err="1" smtClean="0">
                <a:solidFill>
                  <a:srgbClr val="7030A0"/>
                </a:solidFill>
              </a:rPr>
              <a:t>expresión</a:t>
            </a:r>
            <a:r>
              <a:rPr lang="en-US" b="1" dirty="0" smtClean="0">
                <a:solidFill>
                  <a:srgbClr val="7030A0"/>
                </a:solidFill>
              </a:rPr>
              <a:t> oral), </a:t>
            </a:r>
            <a:r>
              <a:rPr lang="en-US" b="1" dirty="0" err="1" smtClean="0">
                <a:solidFill>
                  <a:srgbClr val="7030A0"/>
                </a:solidFill>
              </a:rPr>
              <a:t>en</a:t>
            </a:r>
            <a:r>
              <a:rPr lang="en-US" b="1" dirty="0" smtClean="0">
                <a:solidFill>
                  <a:srgbClr val="7030A0"/>
                </a:solidFill>
              </a:rPr>
              <a:t> primer </a:t>
            </a:r>
            <a:r>
              <a:rPr lang="en-US" b="1" dirty="0" err="1" smtClean="0">
                <a:solidFill>
                  <a:srgbClr val="7030A0"/>
                </a:solidFill>
              </a:rPr>
              <a:t>lugar</a:t>
            </a:r>
            <a:r>
              <a:rPr lang="en-US" b="1" dirty="0" smtClean="0">
                <a:solidFill>
                  <a:srgbClr val="7030A0"/>
                </a:solidFill>
              </a:rPr>
              <a:t>, se </a:t>
            </a:r>
            <a:r>
              <a:rPr lang="en-US" b="1" dirty="0" err="1">
                <a:solidFill>
                  <a:srgbClr val="7030A0"/>
                </a:solidFill>
              </a:rPr>
              <a:t>hizo</a:t>
            </a:r>
            <a:r>
              <a:rPr lang="en-US" b="1" dirty="0">
                <a:solidFill>
                  <a:srgbClr val="7030A0"/>
                </a:solidFill>
              </a:rPr>
              <a:t> </a:t>
            </a:r>
            <a:r>
              <a:rPr lang="en-US" b="1" dirty="0" err="1">
                <a:solidFill>
                  <a:srgbClr val="7030A0"/>
                </a:solidFill>
              </a:rPr>
              <a:t>una</a:t>
            </a:r>
            <a:r>
              <a:rPr lang="en-US" b="1" dirty="0">
                <a:solidFill>
                  <a:srgbClr val="7030A0"/>
                </a:solidFill>
              </a:rPr>
              <a:t> </a:t>
            </a:r>
            <a:r>
              <a:rPr lang="en-US" b="1" dirty="0" err="1">
                <a:solidFill>
                  <a:srgbClr val="7030A0"/>
                </a:solidFill>
              </a:rPr>
              <a:t>preselección</a:t>
            </a:r>
            <a:r>
              <a:rPr lang="en-US" b="1" dirty="0">
                <a:solidFill>
                  <a:srgbClr val="7030A0"/>
                </a:solidFill>
              </a:rPr>
              <a:t> de </a:t>
            </a:r>
            <a:r>
              <a:rPr lang="en-US" b="1" dirty="0" err="1">
                <a:solidFill>
                  <a:srgbClr val="7030A0"/>
                </a:solidFill>
              </a:rPr>
              <a:t>recetas</a:t>
            </a:r>
            <a:r>
              <a:rPr lang="en-US" b="1" dirty="0">
                <a:solidFill>
                  <a:srgbClr val="7030A0"/>
                </a:solidFill>
              </a:rPr>
              <a:t> </a:t>
            </a:r>
            <a:r>
              <a:rPr lang="en-US" b="1" dirty="0" err="1">
                <a:solidFill>
                  <a:srgbClr val="7030A0"/>
                </a:solidFill>
              </a:rPr>
              <a:t>por</a:t>
            </a:r>
            <a:r>
              <a:rPr lang="en-US" b="1" dirty="0">
                <a:solidFill>
                  <a:srgbClr val="7030A0"/>
                </a:solidFill>
              </a:rPr>
              <a:t> </a:t>
            </a:r>
            <a:r>
              <a:rPr lang="en-US" b="1" dirty="0" err="1">
                <a:solidFill>
                  <a:srgbClr val="7030A0"/>
                </a:solidFill>
              </a:rPr>
              <a:t>cada</a:t>
            </a:r>
            <a:r>
              <a:rPr lang="en-US" b="1" dirty="0">
                <a:solidFill>
                  <a:srgbClr val="7030A0"/>
                </a:solidFill>
              </a:rPr>
              <a:t> </a:t>
            </a:r>
            <a:r>
              <a:rPr lang="en-US" b="1" dirty="0" err="1" smtClean="0">
                <a:solidFill>
                  <a:srgbClr val="7030A0"/>
                </a:solidFill>
              </a:rPr>
              <a:t>grado</a:t>
            </a:r>
            <a:r>
              <a:rPr lang="en-US" b="1" dirty="0" smtClean="0">
                <a:solidFill>
                  <a:srgbClr val="7030A0"/>
                </a:solidFill>
              </a:rPr>
              <a:t>, </a:t>
            </a:r>
            <a:r>
              <a:rPr lang="en-US" b="1" dirty="0" err="1">
                <a:solidFill>
                  <a:srgbClr val="7030A0"/>
                </a:solidFill>
              </a:rPr>
              <a:t>en</a:t>
            </a:r>
            <a:r>
              <a:rPr lang="en-US" b="1" dirty="0">
                <a:solidFill>
                  <a:srgbClr val="7030A0"/>
                </a:solidFill>
              </a:rPr>
              <a:t> la </a:t>
            </a:r>
            <a:r>
              <a:rPr lang="en-US" b="1" dirty="0" err="1">
                <a:solidFill>
                  <a:srgbClr val="7030A0"/>
                </a:solidFill>
              </a:rPr>
              <a:t>cual</a:t>
            </a:r>
            <a:r>
              <a:rPr lang="en-US" b="1" dirty="0">
                <a:solidFill>
                  <a:srgbClr val="7030A0"/>
                </a:solidFill>
              </a:rPr>
              <a:t> se </a:t>
            </a:r>
            <a:r>
              <a:rPr lang="en-US" b="1" dirty="0" err="1">
                <a:solidFill>
                  <a:srgbClr val="7030A0"/>
                </a:solidFill>
              </a:rPr>
              <a:t>tuvieron</a:t>
            </a:r>
            <a:r>
              <a:rPr lang="en-US" b="1" dirty="0">
                <a:solidFill>
                  <a:srgbClr val="7030A0"/>
                </a:solidFill>
              </a:rPr>
              <a:t> </a:t>
            </a:r>
            <a:r>
              <a:rPr lang="en-US" b="1" dirty="0" err="1">
                <a:solidFill>
                  <a:srgbClr val="7030A0"/>
                </a:solidFill>
              </a:rPr>
              <a:t>en</a:t>
            </a:r>
            <a:r>
              <a:rPr lang="en-US" b="1" dirty="0">
                <a:solidFill>
                  <a:srgbClr val="7030A0"/>
                </a:solidFill>
              </a:rPr>
              <a:t> </a:t>
            </a:r>
            <a:r>
              <a:rPr lang="en-US" b="1" dirty="0" err="1">
                <a:solidFill>
                  <a:srgbClr val="7030A0"/>
                </a:solidFill>
              </a:rPr>
              <a:t>cuenta</a:t>
            </a:r>
            <a:r>
              <a:rPr lang="en-US" b="1" dirty="0">
                <a:solidFill>
                  <a:srgbClr val="7030A0"/>
                </a:solidFill>
              </a:rPr>
              <a:t> </a:t>
            </a:r>
            <a:r>
              <a:rPr lang="en-US" b="1" dirty="0" err="1">
                <a:solidFill>
                  <a:srgbClr val="7030A0"/>
                </a:solidFill>
              </a:rPr>
              <a:t>algunos</a:t>
            </a:r>
            <a:r>
              <a:rPr lang="en-US" b="1" dirty="0">
                <a:solidFill>
                  <a:srgbClr val="7030A0"/>
                </a:solidFill>
              </a:rPr>
              <a:t> </a:t>
            </a:r>
            <a:r>
              <a:rPr lang="en-US" b="1" dirty="0" err="1">
                <a:solidFill>
                  <a:srgbClr val="7030A0"/>
                </a:solidFill>
              </a:rPr>
              <a:t>criterios</a:t>
            </a:r>
            <a:r>
              <a:rPr lang="en-US" b="1" dirty="0">
                <a:solidFill>
                  <a:srgbClr val="7030A0"/>
                </a:solidFill>
              </a:rPr>
              <a:t> de </a:t>
            </a:r>
            <a:r>
              <a:rPr lang="en-US" b="1" dirty="0" err="1" smtClean="0">
                <a:solidFill>
                  <a:srgbClr val="7030A0"/>
                </a:solidFill>
              </a:rPr>
              <a:t>evaluación</a:t>
            </a:r>
            <a:r>
              <a:rPr lang="en-US" b="1" dirty="0" smtClean="0">
                <a:solidFill>
                  <a:srgbClr val="7030A0"/>
                </a:solidFill>
              </a:rPr>
              <a:t>, </a:t>
            </a:r>
            <a:r>
              <a:rPr lang="en-US" b="1" dirty="0" err="1">
                <a:solidFill>
                  <a:srgbClr val="7030A0"/>
                </a:solidFill>
              </a:rPr>
              <a:t>relacionados</a:t>
            </a:r>
            <a:r>
              <a:rPr lang="en-US" b="1" dirty="0">
                <a:solidFill>
                  <a:srgbClr val="7030A0"/>
                </a:solidFill>
              </a:rPr>
              <a:t> con la </a:t>
            </a:r>
            <a:r>
              <a:rPr lang="en-US" b="1" dirty="0" err="1">
                <a:solidFill>
                  <a:srgbClr val="7030A0"/>
                </a:solidFill>
              </a:rPr>
              <a:t>preparación</a:t>
            </a:r>
            <a:r>
              <a:rPr lang="en-US" b="1" dirty="0">
                <a:solidFill>
                  <a:srgbClr val="7030A0"/>
                </a:solidFill>
              </a:rPr>
              <a:t> y el </a:t>
            </a:r>
            <a:r>
              <a:rPr lang="en-US" b="1" dirty="0" err="1">
                <a:solidFill>
                  <a:srgbClr val="7030A0"/>
                </a:solidFill>
              </a:rPr>
              <a:t>uso</a:t>
            </a:r>
            <a:r>
              <a:rPr lang="en-US" b="1" dirty="0">
                <a:solidFill>
                  <a:srgbClr val="7030A0"/>
                </a:solidFill>
              </a:rPr>
              <a:t> del </a:t>
            </a:r>
            <a:r>
              <a:rPr lang="en-US" b="1" dirty="0" err="1">
                <a:solidFill>
                  <a:srgbClr val="7030A0"/>
                </a:solidFill>
              </a:rPr>
              <a:t>lenguaje</a:t>
            </a:r>
            <a:r>
              <a:rPr lang="en-US" b="1" dirty="0">
                <a:solidFill>
                  <a:srgbClr val="7030A0"/>
                </a:solidFill>
              </a:rPr>
              <a:t>, para </a:t>
            </a:r>
            <a:r>
              <a:rPr lang="en-US" b="1" dirty="0" err="1">
                <a:solidFill>
                  <a:srgbClr val="7030A0"/>
                </a:solidFill>
              </a:rPr>
              <a:t>participar</a:t>
            </a:r>
            <a:r>
              <a:rPr lang="en-US" b="1" dirty="0">
                <a:solidFill>
                  <a:srgbClr val="7030A0"/>
                </a:solidFill>
              </a:rPr>
              <a:t> </a:t>
            </a:r>
            <a:r>
              <a:rPr lang="en-US" b="1" dirty="0" err="1">
                <a:solidFill>
                  <a:srgbClr val="7030A0"/>
                </a:solidFill>
              </a:rPr>
              <a:t>en</a:t>
            </a:r>
            <a:r>
              <a:rPr lang="en-US" b="1" dirty="0">
                <a:solidFill>
                  <a:srgbClr val="7030A0"/>
                </a:solidFill>
              </a:rPr>
              <a:t> la </a:t>
            </a:r>
            <a:r>
              <a:rPr lang="en-US" b="1" i="1" dirty="0" err="1">
                <a:solidFill>
                  <a:srgbClr val="7030A0"/>
                </a:solidFill>
              </a:rPr>
              <a:t>Tercera</a:t>
            </a:r>
            <a:r>
              <a:rPr lang="en-US" b="1" i="1" dirty="0">
                <a:solidFill>
                  <a:srgbClr val="7030A0"/>
                </a:solidFill>
              </a:rPr>
              <a:t> Feria </a:t>
            </a:r>
            <a:r>
              <a:rPr lang="en-US" b="1" i="1" dirty="0" err="1">
                <a:solidFill>
                  <a:srgbClr val="7030A0"/>
                </a:solidFill>
              </a:rPr>
              <a:t>Gastronómica</a:t>
            </a:r>
            <a:r>
              <a:rPr lang="en-US" b="1" i="1" dirty="0">
                <a:solidFill>
                  <a:srgbClr val="7030A0"/>
                </a:solidFill>
              </a:rPr>
              <a:t> </a:t>
            </a:r>
            <a:r>
              <a:rPr lang="en-US" b="1" i="1" dirty="0" err="1">
                <a:solidFill>
                  <a:srgbClr val="7030A0"/>
                </a:solidFill>
              </a:rPr>
              <a:t>en</a:t>
            </a:r>
            <a:r>
              <a:rPr lang="en-US" b="1" i="1" dirty="0">
                <a:solidFill>
                  <a:srgbClr val="7030A0"/>
                </a:solidFill>
              </a:rPr>
              <a:t> </a:t>
            </a:r>
            <a:r>
              <a:rPr lang="en-US" b="1" i="1" dirty="0" err="1" smtClean="0">
                <a:solidFill>
                  <a:srgbClr val="7030A0"/>
                </a:solidFill>
              </a:rPr>
              <a:t>Inglés</a:t>
            </a:r>
            <a:r>
              <a:rPr lang="en-US" b="1" i="1" dirty="0" smtClean="0">
                <a:solidFill>
                  <a:srgbClr val="7030A0"/>
                </a:solidFill>
              </a:rPr>
              <a:t>.</a:t>
            </a:r>
            <a:r>
              <a:rPr lang="en-US" b="1" dirty="0" smtClean="0">
                <a:solidFill>
                  <a:srgbClr val="7030A0"/>
                </a:solidFill>
              </a:rPr>
              <a:t>. </a:t>
            </a:r>
            <a:r>
              <a:rPr lang="en-US" b="1" dirty="0" err="1" smtClean="0">
                <a:solidFill>
                  <a:srgbClr val="7030A0"/>
                </a:solidFill>
              </a:rPr>
              <a:t>En</a:t>
            </a:r>
            <a:r>
              <a:rPr lang="en-US" b="1" dirty="0" smtClean="0">
                <a:solidFill>
                  <a:srgbClr val="7030A0"/>
                </a:solidFill>
              </a:rPr>
              <a:t> </a:t>
            </a:r>
            <a:r>
              <a:rPr lang="en-US" b="1" dirty="0" err="1" smtClean="0">
                <a:solidFill>
                  <a:srgbClr val="7030A0"/>
                </a:solidFill>
              </a:rPr>
              <a:t>segundo</a:t>
            </a:r>
            <a:r>
              <a:rPr lang="en-US" b="1" dirty="0" smtClean="0">
                <a:solidFill>
                  <a:srgbClr val="7030A0"/>
                </a:solidFill>
              </a:rPr>
              <a:t> </a:t>
            </a:r>
            <a:r>
              <a:rPr lang="en-US" b="1" dirty="0" err="1" smtClean="0">
                <a:solidFill>
                  <a:srgbClr val="7030A0"/>
                </a:solidFill>
              </a:rPr>
              <a:t>lugar</a:t>
            </a:r>
            <a:r>
              <a:rPr lang="en-US" b="1" dirty="0" smtClean="0">
                <a:solidFill>
                  <a:srgbClr val="7030A0"/>
                </a:solidFill>
              </a:rPr>
              <a:t>, se </a:t>
            </a:r>
            <a:r>
              <a:rPr lang="en-US" b="1" dirty="0" err="1" smtClean="0">
                <a:solidFill>
                  <a:srgbClr val="7030A0"/>
                </a:solidFill>
              </a:rPr>
              <a:t>organizó</a:t>
            </a:r>
            <a:r>
              <a:rPr lang="en-US" b="1" dirty="0" smtClean="0">
                <a:solidFill>
                  <a:srgbClr val="7030A0"/>
                </a:solidFill>
              </a:rPr>
              <a:t> </a:t>
            </a:r>
            <a:r>
              <a:rPr lang="en-US" b="1" dirty="0" err="1" smtClean="0">
                <a:solidFill>
                  <a:srgbClr val="7030A0"/>
                </a:solidFill>
              </a:rPr>
              <a:t>una</a:t>
            </a:r>
            <a:r>
              <a:rPr lang="en-US" b="1" dirty="0" smtClean="0">
                <a:solidFill>
                  <a:srgbClr val="7030A0"/>
                </a:solidFill>
              </a:rPr>
              <a:t> </a:t>
            </a:r>
            <a:r>
              <a:rPr lang="en-US" b="1" dirty="0" err="1" smtClean="0">
                <a:solidFill>
                  <a:srgbClr val="7030A0"/>
                </a:solidFill>
              </a:rPr>
              <a:t>batalla</a:t>
            </a:r>
            <a:r>
              <a:rPr lang="en-US" b="1" dirty="0" smtClean="0">
                <a:solidFill>
                  <a:srgbClr val="7030A0"/>
                </a:solidFill>
              </a:rPr>
              <a:t> </a:t>
            </a:r>
            <a:r>
              <a:rPr lang="en-US" b="1" dirty="0" err="1" smtClean="0">
                <a:solidFill>
                  <a:srgbClr val="7030A0"/>
                </a:solidFill>
              </a:rPr>
              <a:t>llamada</a:t>
            </a:r>
            <a:r>
              <a:rPr lang="en-US" b="1" dirty="0" smtClean="0">
                <a:solidFill>
                  <a:srgbClr val="7030A0"/>
                </a:solidFill>
              </a:rPr>
              <a:t> Morgan’s ship, para </a:t>
            </a:r>
            <a:r>
              <a:rPr lang="en-US" b="1" dirty="0" err="1" smtClean="0">
                <a:solidFill>
                  <a:srgbClr val="7030A0"/>
                </a:solidFill>
              </a:rPr>
              <a:t>evaluar</a:t>
            </a:r>
            <a:r>
              <a:rPr lang="en-US" b="1" dirty="0" smtClean="0">
                <a:solidFill>
                  <a:srgbClr val="7030A0"/>
                </a:solidFill>
              </a:rPr>
              <a:t> </a:t>
            </a:r>
            <a:r>
              <a:rPr lang="en-US" b="1" dirty="0" err="1" smtClean="0">
                <a:solidFill>
                  <a:srgbClr val="7030A0"/>
                </a:solidFill>
              </a:rPr>
              <a:t>básicamente</a:t>
            </a:r>
            <a:r>
              <a:rPr lang="en-US" b="1" dirty="0" smtClean="0">
                <a:solidFill>
                  <a:srgbClr val="7030A0"/>
                </a:solidFill>
              </a:rPr>
              <a:t> </a:t>
            </a:r>
            <a:r>
              <a:rPr lang="en-US" b="1" dirty="0" err="1" smtClean="0">
                <a:solidFill>
                  <a:srgbClr val="7030A0"/>
                </a:solidFill>
              </a:rPr>
              <a:t>vocabulario</a:t>
            </a:r>
            <a:r>
              <a:rPr lang="en-US" b="1" dirty="0" smtClean="0">
                <a:solidFill>
                  <a:srgbClr val="7030A0"/>
                </a:solidFill>
              </a:rPr>
              <a:t>, </a:t>
            </a:r>
            <a:r>
              <a:rPr lang="en-US" b="1" dirty="0" err="1" smtClean="0">
                <a:solidFill>
                  <a:srgbClr val="7030A0"/>
                </a:solidFill>
              </a:rPr>
              <a:t>en</a:t>
            </a:r>
            <a:r>
              <a:rPr lang="en-US" b="1" dirty="0" smtClean="0">
                <a:solidFill>
                  <a:srgbClr val="7030A0"/>
                </a:solidFill>
              </a:rPr>
              <a:t> un </a:t>
            </a:r>
            <a:r>
              <a:rPr lang="en-US" b="1" dirty="0" err="1" smtClean="0">
                <a:solidFill>
                  <a:srgbClr val="7030A0"/>
                </a:solidFill>
              </a:rPr>
              <a:t>contexto</a:t>
            </a:r>
            <a:r>
              <a:rPr lang="en-US" b="1" dirty="0" smtClean="0">
                <a:solidFill>
                  <a:srgbClr val="7030A0"/>
                </a:solidFill>
              </a:rPr>
              <a:t> </a:t>
            </a:r>
            <a:r>
              <a:rPr lang="en-US" b="1" dirty="0" err="1" smtClean="0">
                <a:solidFill>
                  <a:srgbClr val="7030A0"/>
                </a:solidFill>
              </a:rPr>
              <a:t>diferente</a:t>
            </a:r>
            <a:r>
              <a:rPr lang="en-US" b="1" dirty="0" smtClean="0">
                <a:solidFill>
                  <a:srgbClr val="7030A0"/>
                </a:solidFill>
              </a:rPr>
              <a:t> al aula de </a:t>
            </a:r>
            <a:r>
              <a:rPr lang="en-US" b="1" dirty="0" err="1" smtClean="0">
                <a:solidFill>
                  <a:srgbClr val="7030A0"/>
                </a:solidFill>
              </a:rPr>
              <a:t>clase</a:t>
            </a:r>
            <a:r>
              <a:rPr lang="en-US" b="1" dirty="0" smtClean="0">
                <a:solidFill>
                  <a:srgbClr val="7030A0"/>
                </a:solidFill>
              </a:rPr>
              <a:t>.  </a:t>
            </a:r>
            <a:r>
              <a:rPr lang="en-US" b="1" dirty="0" err="1" smtClean="0">
                <a:solidFill>
                  <a:srgbClr val="7030A0"/>
                </a:solidFill>
              </a:rPr>
              <a:t>Además</a:t>
            </a:r>
            <a:r>
              <a:rPr lang="en-US" b="1" dirty="0" smtClean="0">
                <a:solidFill>
                  <a:srgbClr val="7030A0"/>
                </a:solidFill>
              </a:rPr>
              <a:t>, se </a:t>
            </a:r>
            <a:r>
              <a:rPr lang="en-US" b="1" dirty="0" err="1" smtClean="0">
                <a:solidFill>
                  <a:srgbClr val="7030A0"/>
                </a:solidFill>
              </a:rPr>
              <a:t>utilizaron</a:t>
            </a:r>
            <a:r>
              <a:rPr lang="en-US" b="1" dirty="0" smtClean="0">
                <a:solidFill>
                  <a:srgbClr val="7030A0"/>
                </a:solidFill>
              </a:rPr>
              <a:t> </a:t>
            </a:r>
            <a:r>
              <a:rPr lang="en-US" b="1" dirty="0" err="1" smtClean="0">
                <a:solidFill>
                  <a:srgbClr val="7030A0"/>
                </a:solidFill>
              </a:rPr>
              <a:t>juegos</a:t>
            </a:r>
            <a:r>
              <a:rPr lang="en-US" b="1" dirty="0" smtClean="0">
                <a:solidFill>
                  <a:srgbClr val="7030A0"/>
                </a:solidFill>
              </a:rPr>
              <a:t> con </a:t>
            </a:r>
            <a:r>
              <a:rPr lang="en-US" b="1" dirty="0" err="1" smtClean="0">
                <a:solidFill>
                  <a:srgbClr val="7030A0"/>
                </a:solidFill>
              </a:rPr>
              <a:t>fichas</a:t>
            </a:r>
            <a:r>
              <a:rPr lang="en-US" b="1" dirty="0" smtClean="0">
                <a:solidFill>
                  <a:srgbClr val="7030A0"/>
                </a:solidFill>
              </a:rPr>
              <a:t> para </a:t>
            </a:r>
            <a:r>
              <a:rPr lang="en-US" b="1" dirty="0" err="1" smtClean="0">
                <a:solidFill>
                  <a:srgbClr val="7030A0"/>
                </a:solidFill>
              </a:rPr>
              <a:t>evaluar</a:t>
            </a:r>
            <a:r>
              <a:rPr lang="en-US" b="1" dirty="0" smtClean="0">
                <a:solidFill>
                  <a:srgbClr val="7030A0"/>
                </a:solidFill>
              </a:rPr>
              <a:t> la </a:t>
            </a:r>
            <a:r>
              <a:rPr lang="en-US" b="1" dirty="0" err="1" smtClean="0">
                <a:solidFill>
                  <a:srgbClr val="7030A0"/>
                </a:solidFill>
              </a:rPr>
              <a:t>conjugación</a:t>
            </a:r>
            <a:r>
              <a:rPr lang="en-US" b="1" dirty="0" smtClean="0">
                <a:solidFill>
                  <a:srgbClr val="7030A0"/>
                </a:solidFill>
              </a:rPr>
              <a:t> de </a:t>
            </a:r>
            <a:r>
              <a:rPr lang="en-US" b="1" dirty="0" err="1" smtClean="0">
                <a:solidFill>
                  <a:srgbClr val="7030A0"/>
                </a:solidFill>
              </a:rPr>
              <a:t>verbos</a:t>
            </a:r>
            <a:r>
              <a:rPr lang="en-US" b="1" dirty="0" smtClean="0">
                <a:solidFill>
                  <a:srgbClr val="7030A0"/>
                </a:solidFill>
              </a:rPr>
              <a:t> </a:t>
            </a:r>
            <a:r>
              <a:rPr lang="en-US" b="1" dirty="0" err="1" smtClean="0">
                <a:solidFill>
                  <a:srgbClr val="7030A0"/>
                </a:solidFill>
              </a:rPr>
              <a:t>regulares</a:t>
            </a:r>
            <a:r>
              <a:rPr lang="en-US" b="1" dirty="0" smtClean="0">
                <a:solidFill>
                  <a:srgbClr val="7030A0"/>
                </a:solidFill>
              </a:rPr>
              <a:t> e irregulars y, </a:t>
            </a:r>
            <a:r>
              <a:rPr lang="en-US" b="1" dirty="0" err="1" smtClean="0">
                <a:solidFill>
                  <a:srgbClr val="7030A0"/>
                </a:solidFill>
              </a:rPr>
              <a:t>finalmente</a:t>
            </a:r>
            <a:r>
              <a:rPr lang="en-US" b="1" dirty="0" smtClean="0">
                <a:solidFill>
                  <a:srgbClr val="7030A0"/>
                </a:solidFill>
              </a:rPr>
              <a:t>, se </a:t>
            </a:r>
            <a:r>
              <a:rPr lang="en-US" b="1" dirty="0" err="1" smtClean="0">
                <a:solidFill>
                  <a:srgbClr val="7030A0"/>
                </a:solidFill>
              </a:rPr>
              <a:t>utilizaron</a:t>
            </a:r>
            <a:r>
              <a:rPr lang="en-US" b="1" dirty="0" smtClean="0">
                <a:solidFill>
                  <a:srgbClr val="7030A0"/>
                </a:solidFill>
              </a:rPr>
              <a:t> </a:t>
            </a:r>
            <a:r>
              <a:rPr lang="en-US" b="1" dirty="0" err="1" smtClean="0">
                <a:solidFill>
                  <a:srgbClr val="7030A0"/>
                </a:solidFill>
              </a:rPr>
              <a:t>carteleras</a:t>
            </a:r>
            <a:r>
              <a:rPr lang="en-US" b="1" dirty="0" smtClean="0">
                <a:solidFill>
                  <a:srgbClr val="7030A0"/>
                </a:solidFill>
              </a:rPr>
              <a:t> </a:t>
            </a:r>
            <a:r>
              <a:rPr lang="en-US" b="1" dirty="0" err="1" smtClean="0">
                <a:solidFill>
                  <a:srgbClr val="7030A0"/>
                </a:solidFill>
              </a:rPr>
              <a:t>relacionadas</a:t>
            </a:r>
            <a:r>
              <a:rPr lang="en-US" b="1" dirty="0" smtClean="0">
                <a:solidFill>
                  <a:srgbClr val="7030A0"/>
                </a:solidFill>
              </a:rPr>
              <a:t> con </a:t>
            </a:r>
            <a:r>
              <a:rPr lang="en-US" b="1" dirty="0" err="1" smtClean="0">
                <a:solidFill>
                  <a:srgbClr val="7030A0"/>
                </a:solidFill>
              </a:rPr>
              <a:t>Retos</a:t>
            </a:r>
            <a:r>
              <a:rPr lang="en-US" b="1" dirty="0" smtClean="0">
                <a:solidFill>
                  <a:srgbClr val="7030A0"/>
                </a:solidFill>
              </a:rPr>
              <a:t> </a:t>
            </a:r>
            <a:r>
              <a:rPr lang="en-US" b="1" dirty="0" err="1" smtClean="0">
                <a:solidFill>
                  <a:srgbClr val="7030A0"/>
                </a:solidFill>
              </a:rPr>
              <a:t>Matemáticos</a:t>
            </a:r>
            <a:r>
              <a:rPr lang="en-US" b="1" dirty="0" smtClean="0">
                <a:solidFill>
                  <a:srgbClr val="7030A0"/>
                </a:solidFill>
              </a:rPr>
              <a:t>, para </a:t>
            </a:r>
            <a:r>
              <a:rPr lang="en-US" b="1" dirty="0" err="1" smtClean="0">
                <a:solidFill>
                  <a:srgbClr val="7030A0"/>
                </a:solidFill>
              </a:rPr>
              <a:t>evaluar</a:t>
            </a:r>
            <a:r>
              <a:rPr lang="en-US" b="1" dirty="0" smtClean="0">
                <a:solidFill>
                  <a:srgbClr val="7030A0"/>
                </a:solidFill>
              </a:rPr>
              <a:t> </a:t>
            </a:r>
            <a:r>
              <a:rPr lang="en-US" b="1" dirty="0" err="1" smtClean="0">
                <a:solidFill>
                  <a:srgbClr val="7030A0"/>
                </a:solidFill>
              </a:rPr>
              <a:t>preguntas</a:t>
            </a:r>
            <a:r>
              <a:rPr lang="en-US" b="1" dirty="0" smtClean="0">
                <a:solidFill>
                  <a:srgbClr val="7030A0"/>
                </a:solidFill>
              </a:rPr>
              <a:t> de </a:t>
            </a:r>
            <a:r>
              <a:rPr lang="en-US" b="1" dirty="0" err="1" smtClean="0">
                <a:solidFill>
                  <a:srgbClr val="7030A0"/>
                </a:solidFill>
              </a:rPr>
              <a:t>opción</a:t>
            </a:r>
            <a:r>
              <a:rPr lang="en-US" b="1" dirty="0" smtClean="0">
                <a:solidFill>
                  <a:srgbClr val="7030A0"/>
                </a:solidFill>
              </a:rPr>
              <a:t> multiple con </a:t>
            </a:r>
            <a:r>
              <a:rPr lang="en-US" b="1" dirty="0" err="1" smtClean="0">
                <a:solidFill>
                  <a:srgbClr val="7030A0"/>
                </a:solidFill>
              </a:rPr>
              <a:t>única</a:t>
            </a:r>
            <a:r>
              <a:rPr lang="en-US" b="1" dirty="0" smtClean="0">
                <a:solidFill>
                  <a:srgbClr val="7030A0"/>
                </a:solidFill>
              </a:rPr>
              <a:t> </a:t>
            </a:r>
            <a:r>
              <a:rPr lang="en-US" b="1" dirty="0" err="1" smtClean="0">
                <a:solidFill>
                  <a:srgbClr val="7030A0"/>
                </a:solidFill>
              </a:rPr>
              <a:t>respuesta</a:t>
            </a:r>
            <a:r>
              <a:rPr lang="en-US" b="1" dirty="0" smtClean="0">
                <a:solidFill>
                  <a:srgbClr val="7030A0"/>
                </a:solidFill>
              </a:rPr>
              <a:t>.</a:t>
            </a:r>
          </a:p>
          <a:p>
            <a:endParaRPr lang="en-US" dirty="0">
              <a:solidFill>
                <a:schemeClr val="bg1"/>
              </a:solidFill>
            </a:endParaRPr>
          </a:p>
          <a:p>
            <a:endParaRPr lang="es-CO" dirty="0">
              <a:solidFill>
                <a:schemeClr val="bg1"/>
              </a:solidFill>
            </a:endParaRPr>
          </a:p>
        </p:txBody>
      </p:sp>
    </p:spTree>
    <p:extLst>
      <p:ext uri="{BB962C8B-B14F-4D97-AF65-F5344CB8AC3E}">
        <p14:creationId xmlns:p14="http://schemas.microsoft.com/office/powerpoint/2010/main" val="30834644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938992"/>
          </a:xfrm>
          <a:prstGeom prst="rect">
            <a:avLst/>
          </a:prstGeom>
          <a:noFill/>
        </p:spPr>
        <p:txBody>
          <a:bodyPr wrap="square" rtlCol="0">
            <a:spAutoFit/>
          </a:bodyPr>
          <a:lstStyle/>
          <a:p>
            <a:pPr algn="ctr"/>
            <a:r>
              <a:rPr lang="es-CO" sz="6000" dirty="0" smtClean="0">
                <a:solidFill>
                  <a:srgbClr val="00B0F0"/>
                </a:solidFill>
                <a:latin typeface="Broadway" panose="04040905080B02020502" pitchFamily="82" charset="0"/>
              </a:rPr>
              <a:t>Para evaluar: Feria gastronómica</a:t>
            </a:r>
            <a:endParaRPr lang="es-CO" sz="2000" dirty="0">
              <a:solidFill>
                <a:srgbClr val="00B0F0"/>
              </a:solidFill>
              <a:latin typeface="Broadway" panose="04040905080B02020502" pitchFamily="82" charset="0"/>
            </a:endParaRPr>
          </a:p>
        </p:txBody>
      </p:sp>
      <p:pic>
        <p:nvPicPr>
          <p:cNvPr id="8" name="Imagen 7"/>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6612362" y="2402325"/>
            <a:ext cx="2957949" cy="3943932"/>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530" y="2402325"/>
            <a:ext cx="5368553" cy="4026415"/>
          </a:xfrm>
          <a:prstGeom prst="rect">
            <a:avLst/>
          </a:prstGeom>
        </p:spPr>
      </p:pic>
    </p:spTree>
    <p:extLst>
      <p:ext uri="{BB962C8B-B14F-4D97-AF65-F5344CB8AC3E}">
        <p14:creationId xmlns:p14="http://schemas.microsoft.com/office/powerpoint/2010/main" val="12315252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938992"/>
          </a:xfrm>
          <a:prstGeom prst="rect">
            <a:avLst/>
          </a:prstGeom>
          <a:noFill/>
        </p:spPr>
        <p:txBody>
          <a:bodyPr wrap="square" rtlCol="0">
            <a:spAutoFit/>
          </a:bodyPr>
          <a:lstStyle/>
          <a:p>
            <a:pPr algn="ctr"/>
            <a:r>
              <a:rPr lang="es-CO" sz="6000" dirty="0" smtClean="0">
                <a:solidFill>
                  <a:srgbClr val="00B0F0"/>
                </a:solidFill>
                <a:latin typeface="Broadway" panose="04040905080B02020502" pitchFamily="82" charset="0"/>
              </a:rPr>
              <a:t>Para evaluar: </a:t>
            </a:r>
            <a:r>
              <a:rPr lang="es-CO" sz="6000" dirty="0" err="1" smtClean="0">
                <a:solidFill>
                  <a:srgbClr val="00B0F0"/>
                </a:solidFill>
                <a:latin typeface="Broadway" panose="04040905080B02020502" pitchFamily="82" charset="0"/>
              </a:rPr>
              <a:t>Morgan’s</a:t>
            </a:r>
            <a:r>
              <a:rPr lang="es-CO" sz="6000" dirty="0" smtClean="0">
                <a:solidFill>
                  <a:srgbClr val="00B0F0"/>
                </a:solidFill>
                <a:latin typeface="Broadway" panose="04040905080B02020502" pitchFamily="82" charset="0"/>
              </a:rPr>
              <a:t> </a:t>
            </a:r>
            <a:r>
              <a:rPr lang="es-CO" sz="6000" dirty="0" err="1" smtClean="0">
                <a:solidFill>
                  <a:srgbClr val="00B0F0"/>
                </a:solidFill>
                <a:latin typeface="Broadway" panose="04040905080B02020502" pitchFamily="82" charset="0"/>
              </a:rPr>
              <a:t>ship</a:t>
            </a:r>
            <a:endParaRPr lang="es-CO" sz="2000" dirty="0">
              <a:solidFill>
                <a:srgbClr val="00B0F0"/>
              </a:solidFill>
              <a:latin typeface="Broadway" panose="04040905080B02020502" pitchFamily="82"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530" y="2408238"/>
            <a:ext cx="4815840" cy="3611880"/>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0112" y="1712278"/>
            <a:ext cx="3230880" cy="4307840"/>
          </a:xfrm>
          <a:prstGeom prst="rect">
            <a:avLst/>
          </a:prstGeom>
        </p:spPr>
      </p:pic>
    </p:spTree>
    <p:extLst>
      <p:ext uri="{BB962C8B-B14F-4D97-AF65-F5344CB8AC3E}">
        <p14:creationId xmlns:p14="http://schemas.microsoft.com/office/powerpoint/2010/main" val="23676904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938992"/>
          </a:xfrm>
          <a:prstGeom prst="rect">
            <a:avLst/>
          </a:prstGeom>
          <a:noFill/>
        </p:spPr>
        <p:txBody>
          <a:bodyPr wrap="square" rtlCol="0">
            <a:spAutoFit/>
          </a:bodyPr>
          <a:lstStyle/>
          <a:p>
            <a:pPr algn="ctr"/>
            <a:r>
              <a:rPr lang="es-CO" sz="6000" dirty="0" smtClean="0">
                <a:solidFill>
                  <a:srgbClr val="00B0F0"/>
                </a:solidFill>
                <a:latin typeface="Broadway" panose="04040905080B02020502" pitchFamily="82" charset="0"/>
              </a:rPr>
              <a:t>Para evaluar: Juegos de memoria</a:t>
            </a:r>
            <a:endParaRPr lang="es-CO" sz="2000" dirty="0">
              <a:solidFill>
                <a:srgbClr val="00B0F0"/>
              </a:solidFill>
              <a:latin typeface="Broadway" panose="04040905080B02020502" pitchFamily="82" charset="0"/>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5015" y="2371659"/>
            <a:ext cx="3524279" cy="3771900"/>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530" y="2521922"/>
            <a:ext cx="4191000" cy="3143250"/>
          </a:xfrm>
          <a:prstGeom prst="rect">
            <a:avLst/>
          </a:prstGeom>
        </p:spPr>
      </p:pic>
    </p:spTree>
    <p:extLst>
      <p:ext uri="{BB962C8B-B14F-4D97-AF65-F5344CB8AC3E}">
        <p14:creationId xmlns:p14="http://schemas.microsoft.com/office/powerpoint/2010/main" val="571916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11530" y="582930"/>
            <a:ext cx="10046970" cy="1938992"/>
          </a:xfrm>
          <a:prstGeom prst="rect">
            <a:avLst/>
          </a:prstGeom>
          <a:noFill/>
        </p:spPr>
        <p:txBody>
          <a:bodyPr wrap="square" rtlCol="0">
            <a:spAutoFit/>
          </a:bodyPr>
          <a:lstStyle/>
          <a:p>
            <a:pPr algn="ctr"/>
            <a:r>
              <a:rPr lang="es-CO" sz="6000" dirty="0" smtClean="0">
                <a:solidFill>
                  <a:srgbClr val="00B0F0"/>
                </a:solidFill>
                <a:latin typeface="Broadway" panose="04040905080B02020502" pitchFamily="82" charset="0"/>
              </a:rPr>
              <a:t>Para evaluar: Reto matemático</a:t>
            </a:r>
            <a:endParaRPr lang="es-CO" sz="2000" dirty="0">
              <a:solidFill>
                <a:srgbClr val="00B0F0"/>
              </a:solidFill>
              <a:latin typeface="Broadway" panose="04040905080B02020502" pitchFamily="82"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2276" y="2328435"/>
            <a:ext cx="5090160" cy="3817620"/>
          </a:xfrm>
          <a:prstGeom prst="rect">
            <a:avLst/>
          </a:prstGeom>
        </p:spPr>
      </p:pic>
    </p:spTree>
    <p:extLst>
      <p:ext uri="{BB962C8B-B14F-4D97-AF65-F5344CB8AC3E}">
        <p14:creationId xmlns:p14="http://schemas.microsoft.com/office/powerpoint/2010/main" val="33677635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CuadroTexto 1"/>
          <p:cNvSpPr txBox="1"/>
          <p:nvPr/>
        </p:nvSpPr>
        <p:spPr>
          <a:xfrm>
            <a:off x="832551" y="2306626"/>
            <a:ext cx="10046970" cy="1569660"/>
          </a:xfrm>
          <a:prstGeom prst="rect">
            <a:avLst/>
          </a:prstGeom>
          <a:noFill/>
        </p:spPr>
        <p:txBody>
          <a:bodyPr wrap="square" rtlCol="0">
            <a:spAutoFit/>
          </a:bodyPr>
          <a:lstStyle/>
          <a:p>
            <a:pPr algn="ctr"/>
            <a:r>
              <a:rPr lang="es-CO" sz="9600" dirty="0" err="1" smtClean="0">
                <a:solidFill>
                  <a:srgbClr val="FF0000"/>
                </a:solidFill>
                <a:latin typeface="Broadway" panose="04040905080B02020502" pitchFamily="82" charset="0"/>
              </a:rPr>
              <a:t>Thank</a:t>
            </a:r>
            <a:r>
              <a:rPr lang="es-CO" sz="9600" dirty="0" smtClean="0">
                <a:solidFill>
                  <a:srgbClr val="FF0000"/>
                </a:solidFill>
                <a:latin typeface="Broadway" panose="04040905080B02020502" pitchFamily="82" charset="0"/>
              </a:rPr>
              <a:t> </a:t>
            </a:r>
            <a:r>
              <a:rPr lang="es-CO" sz="9600" dirty="0" err="1" smtClean="0">
                <a:solidFill>
                  <a:srgbClr val="FF0000"/>
                </a:solidFill>
                <a:latin typeface="Broadway" panose="04040905080B02020502" pitchFamily="82" charset="0"/>
              </a:rPr>
              <a:t>you</a:t>
            </a:r>
            <a:r>
              <a:rPr lang="es-CO" sz="9600" dirty="0" smtClean="0">
                <a:solidFill>
                  <a:srgbClr val="FF0000"/>
                </a:solidFill>
                <a:latin typeface="Broadway" panose="04040905080B02020502" pitchFamily="82" charset="0"/>
              </a:rPr>
              <a:t>!</a:t>
            </a:r>
            <a:endParaRPr lang="es-CO" sz="9600" dirty="0">
              <a:solidFill>
                <a:srgbClr val="FF0000"/>
              </a:solidFill>
              <a:latin typeface="Broadway" panose="04040905080B02020502" pitchFamily="82" charset="0"/>
            </a:endParaRPr>
          </a:p>
        </p:txBody>
      </p:sp>
    </p:spTree>
    <p:extLst>
      <p:ext uri="{BB962C8B-B14F-4D97-AF65-F5344CB8AC3E}">
        <p14:creationId xmlns:p14="http://schemas.microsoft.com/office/powerpoint/2010/main" val="2921946151"/>
      </p:ext>
    </p:extLst>
  </p:cSld>
  <p:clrMapOvr>
    <a:masterClrMapping/>
  </p:clrMapOvr>
  <p:timing>
    <p:tnLst>
      <p:par>
        <p:cTn id="1" dur="indefinite" restart="never" nodeType="tmRoot"/>
      </p:par>
    </p:tnLst>
  </p:timing>
</p:sld>
</file>

<file path=ppt/theme/theme1.xml><?xml version="1.0" encoding="utf-8"?>
<a:theme xmlns:a="http://schemas.openxmlformats.org/drawingml/2006/main" name="Estela de condensación">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TM04033937[[fn=Estela de condensación]]</Template>
  <TotalTime>166</TotalTime>
  <Words>510</Words>
  <Application>Microsoft Office PowerPoint</Application>
  <PresentationFormat>Panorámica</PresentationFormat>
  <Paragraphs>29</Paragraphs>
  <Slides>16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Arial</vt:lpstr>
      <vt:lpstr>Broadway</vt:lpstr>
      <vt:lpstr>Calibri</vt:lpstr>
      <vt:lpstr>Century Gothic</vt:lpstr>
      <vt:lpstr>Times New Roman</vt:lpstr>
      <vt:lpstr>Estela de condensación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A(an) ____________  is made up of living things and the environment they live in.</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Nidia</dc:creator>
  <cp:lastModifiedBy>Nidia</cp:lastModifiedBy>
  <cp:revision>44</cp:revision>
  <dcterms:created xsi:type="dcterms:W3CDTF">2018-12-15T22:10:02Z</dcterms:created>
  <dcterms:modified xsi:type="dcterms:W3CDTF">2019-02-12T22:56:33Z</dcterms:modified>
</cp:coreProperties>
</file>